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6" r:id="rId3"/>
    <p:sldId id="258" r:id="rId4"/>
    <p:sldId id="304" r:id="rId5"/>
    <p:sldId id="296" r:id="rId6"/>
    <p:sldId id="297" r:id="rId7"/>
    <p:sldId id="305" r:id="rId8"/>
    <p:sldId id="299" r:id="rId9"/>
    <p:sldId id="298" r:id="rId10"/>
    <p:sldId id="306" r:id="rId11"/>
    <p:sldId id="301" r:id="rId12"/>
    <p:sldId id="300" r:id="rId13"/>
    <p:sldId id="307" r:id="rId14"/>
    <p:sldId id="302" r:id="rId15"/>
    <p:sldId id="303" r:id="rId16"/>
    <p:sldId id="325" r:id="rId17"/>
    <p:sldId id="319" r:id="rId18"/>
    <p:sldId id="308" r:id="rId19"/>
    <p:sldId id="318" r:id="rId20"/>
    <p:sldId id="320" r:id="rId21"/>
    <p:sldId id="312" r:id="rId22"/>
    <p:sldId id="324" r:id="rId23"/>
    <p:sldId id="321" r:id="rId24"/>
    <p:sldId id="313" r:id="rId25"/>
    <p:sldId id="323" r:id="rId26"/>
    <p:sldId id="316" r:id="rId27"/>
    <p:sldId id="322" r:id="rId28"/>
    <p:sldId id="317" r:id="rId29"/>
    <p:sldId id="27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4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2" name="Espace réservé du pied de page 1"/>
          <p:cNvSpPr>
            <a:spLocks noGrp="1"/>
          </p:cNvSpPr>
          <p:nvPr>
            <p:ph type="ftr" sz="quarter" idx="11"/>
          </p:nvPr>
        </p:nvSpPr>
        <p:spPr/>
        <p:txBody>
          <a:bodyPr/>
          <a:lstStyle/>
          <a:p>
            <a:endParaRPr lang="el-G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D51DDA4F-6F20-45DF-A6B3-9D7EB1CD451D}" type="slidenum">
              <a:rPr lang="el-GR" smtClean="0"/>
              <a:pPr/>
              <a:t>‹N°›</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5" name="Espace réservé du pied de page 4"/>
          <p:cNvSpPr>
            <a:spLocks noGrp="1"/>
          </p:cNvSpPr>
          <p:nvPr>
            <p:ph type="ftr" sz="quarter" idx="11"/>
          </p:nvPr>
        </p:nvSpPr>
        <p:spPr/>
        <p:txBody>
          <a:bodyPr/>
          <a:lstStyle/>
          <a:p>
            <a:endParaRPr lang="el-GR"/>
          </a:p>
        </p:txBody>
      </p:sp>
      <p:sp>
        <p:nvSpPr>
          <p:cNvPr id="6" name="Espace réservé du numéro de diapositive 5"/>
          <p:cNvSpPr>
            <a:spLocks noGrp="1"/>
          </p:cNvSpPr>
          <p:nvPr>
            <p:ph type="sldNum" sz="quarter" idx="12"/>
          </p:nvPr>
        </p:nvSpPr>
        <p:spPr/>
        <p:txBody>
          <a:bodyPr/>
          <a:lstStyle/>
          <a:p>
            <a:fld id="{D51DDA4F-6F20-45DF-A6B3-9D7EB1CD451D}" type="slidenum">
              <a:rPr lang="el-GR" smtClean="0"/>
              <a:pPr/>
              <a:t>‹N°›</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5" name="Espace réservé du pied de page 4"/>
          <p:cNvSpPr>
            <a:spLocks noGrp="1"/>
          </p:cNvSpPr>
          <p:nvPr>
            <p:ph type="ftr" sz="quarter" idx="11"/>
          </p:nvPr>
        </p:nvSpPr>
        <p:spPr/>
        <p:txBody>
          <a:bodyPr/>
          <a:lstStyle/>
          <a:p>
            <a:endParaRPr lang="el-GR"/>
          </a:p>
        </p:txBody>
      </p:sp>
      <p:sp>
        <p:nvSpPr>
          <p:cNvPr id="6" name="Espace réservé du numéro de diapositive 5"/>
          <p:cNvSpPr>
            <a:spLocks noGrp="1"/>
          </p:cNvSpPr>
          <p:nvPr>
            <p:ph type="sldNum" sz="quarter" idx="12"/>
          </p:nvPr>
        </p:nvSpPr>
        <p:spPr/>
        <p:txBody>
          <a:bodyPr/>
          <a:lstStyle/>
          <a:p>
            <a:fld id="{D51DDA4F-6F20-45DF-A6B3-9D7EB1CD451D}" type="slidenum">
              <a:rPr lang="el-GR" smtClean="0"/>
              <a:pPr/>
              <a:t>‹N°›</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19" name="Espace réservé du pied de page 18"/>
          <p:cNvSpPr>
            <a:spLocks noGrp="1"/>
          </p:cNvSpPr>
          <p:nvPr>
            <p:ph type="ftr" sz="quarter" idx="11"/>
          </p:nvPr>
        </p:nvSpPr>
        <p:spPr>
          <a:xfrm>
            <a:off x="3581400" y="76200"/>
            <a:ext cx="2895600" cy="288925"/>
          </a:xfrm>
        </p:spPr>
        <p:txBody>
          <a:bodyPr/>
          <a:lstStyle/>
          <a:p>
            <a:endParaRPr lang="el-G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D51DDA4F-6F20-45DF-A6B3-9D7EB1CD451D}" type="slidenum">
              <a:rPr lang="el-GR" smtClean="0"/>
              <a:pPr/>
              <a:t>‹N°›</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11" name="Espace réservé du pied de page 10"/>
          <p:cNvSpPr>
            <a:spLocks noGrp="1"/>
          </p:cNvSpPr>
          <p:nvPr>
            <p:ph type="ftr" sz="quarter" idx="11"/>
          </p:nvPr>
        </p:nvSpPr>
        <p:spPr/>
        <p:txBody>
          <a:bodyPr/>
          <a:lstStyle/>
          <a:p>
            <a:endParaRPr lang="el-GR"/>
          </a:p>
        </p:txBody>
      </p:sp>
      <p:sp>
        <p:nvSpPr>
          <p:cNvPr id="16" name="Espace réservé du numéro de diapositive 15"/>
          <p:cNvSpPr>
            <a:spLocks noGrp="1"/>
          </p:cNvSpPr>
          <p:nvPr>
            <p:ph type="sldNum" sz="quarter" idx="12"/>
          </p:nvPr>
        </p:nvSpPr>
        <p:spPr/>
        <p:txBody>
          <a:bodyPr/>
          <a:lstStyle/>
          <a:p>
            <a:fld id="{D51DDA4F-6F20-45DF-A6B3-9D7EB1CD451D}" type="slidenum">
              <a:rPr lang="el-GR" smtClean="0"/>
              <a:pPr/>
              <a:t>‹N°›</a:t>
            </a:fld>
            <a:endParaRPr lang="el-G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10" name="Espace réservé du pied de page 9"/>
          <p:cNvSpPr>
            <a:spLocks noGrp="1"/>
          </p:cNvSpPr>
          <p:nvPr>
            <p:ph type="ftr" sz="quarter" idx="11"/>
          </p:nvPr>
        </p:nvSpPr>
        <p:spPr/>
        <p:txBody>
          <a:bodyPr/>
          <a:lstStyle/>
          <a:p>
            <a:endParaRPr lang="el-GR"/>
          </a:p>
        </p:txBody>
      </p:sp>
      <p:sp>
        <p:nvSpPr>
          <p:cNvPr id="31" name="Espace réservé du numéro de diapositive 30"/>
          <p:cNvSpPr>
            <a:spLocks noGrp="1"/>
          </p:cNvSpPr>
          <p:nvPr>
            <p:ph type="sldNum" sz="quarter" idx="12"/>
          </p:nvPr>
        </p:nvSpPr>
        <p:spPr/>
        <p:txBody>
          <a:bodyPr/>
          <a:lstStyle/>
          <a:p>
            <a:fld id="{D51DDA4F-6F20-45DF-A6B3-9D7EB1CD451D}" type="slidenum">
              <a:rPr lang="el-GR" smtClean="0"/>
              <a:pPr/>
              <a:t>‹N°›</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6" name="Espace réservé du pied de page 5"/>
          <p:cNvSpPr>
            <a:spLocks noGrp="1"/>
          </p:cNvSpPr>
          <p:nvPr>
            <p:ph type="ftr" sz="quarter" idx="11"/>
          </p:nvPr>
        </p:nvSpPr>
        <p:spPr/>
        <p:txBody>
          <a:bodyPr/>
          <a:lstStyle/>
          <a:p>
            <a:endParaRPr lang="el-G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D51DDA4F-6F20-45DF-A6B3-9D7EB1CD451D}" type="slidenum">
              <a:rPr lang="el-GR" smtClean="0"/>
              <a:pPr/>
              <a:t>‹N°›</a:t>
            </a:fld>
            <a:endParaRPr lang="el-G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21" name="Espace réservé du pied de page 20"/>
          <p:cNvSpPr>
            <a:spLocks noGrp="1"/>
          </p:cNvSpPr>
          <p:nvPr>
            <p:ph type="ftr" sz="quarter" idx="11"/>
          </p:nvPr>
        </p:nvSpPr>
        <p:spPr/>
        <p:txBody>
          <a:bodyPr/>
          <a:lstStyle/>
          <a:p>
            <a:endParaRPr lang="el-GR"/>
          </a:p>
        </p:txBody>
      </p:sp>
      <p:sp>
        <p:nvSpPr>
          <p:cNvPr id="6" name="Espace réservé du numéro de diapositive 5"/>
          <p:cNvSpPr>
            <a:spLocks noGrp="1"/>
          </p:cNvSpPr>
          <p:nvPr>
            <p:ph type="sldNum" sz="quarter" idx="12"/>
          </p:nvPr>
        </p:nvSpPr>
        <p:spPr/>
        <p:txBody>
          <a:bodyPr/>
          <a:lstStyle/>
          <a:p>
            <a:fld id="{D51DDA4F-6F20-45DF-A6B3-9D7EB1CD451D}" type="slidenum">
              <a:rPr lang="el-GR" smtClean="0"/>
              <a:pPr/>
              <a:t>‹N°›</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24" name="Espace réservé du pied de page 23"/>
          <p:cNvSpPr>
            <a:spLocks noGrp="1"/>
          </p:cNvSpPr>
          <p:nvPr>
            <p:ph type="ftr" sz="quarter" idx="11"/>
          </p:nvPr>
        </p:nvSpPr>
        <p:spPr/>
        <p:txBody>
          <a:bodyPr/>
          <a:lstStyle/>
          <a:p>
            <a:endParaRPr lang="el-GR"/>
          </a:p>
        </p:txBody>
      </p:sp>
      <p:sp>
        <p:nvSpPr>
          <p:cNvPr id="7" name="Espace réservé du numéro de diapositive 6"/>
          <p:cNvSpPr>
            <a:spLocks noGrp="1"/>
          </p:cNvSpPr>
          <p:nvPr>
            <p:ph type="sldNum" sz="quarter" idx="12"/>
          </p:nvPr>
        </p:nvSpPr>
        <p:spPr/>
        <p:txBody>
          <a:bodyPr/>
          <a:lstStyle/>
          <a:p>
            <a:fld id="{D51DDA4F-6F20-45DF-A6B3-9D7EB1CD451D}" type="slidenum">
              <a:rPr lang="el-GR" smtClean="0"/>
              <a:pPr/>
              <a:t>‹N°›</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29" name="Espace réservé du pied de page 28"/>
          <p:cNvSpPr>
            <a:spLocks noGrp="1"/>
          </p:cNvSpPr>
          <p:nvPr>
            <p:ph type="ftr" sz="quarter" idx="11"/>
          </p:nvPr>
        </p:nvSpPr>
        <p:spPr/>
        <p:txBody>
          <a:bodyPr/>
          <a:lstStyle/>
          <a:p>
            <a:endParaRPr lang="el-GR"/>
          </a:p>
        </p:txBody>
      </p:sp>
      <p:sp>
        <p:nvSpPr>
          <p:cNvPr id="7" name="Espace réservé du numéro de diapositive 6"/>
          <p:cNvSpPr>
            <a:spLocks noGrp="1"/>
          </p:cNvSpPr>
          <p:nvPr>
            <p:ph type="sldNum" sz="quarter" idx="12"/>
          </p:nvPr>
        </p:nvSpPr>
        <p:spPr/>
        <p:txBody>
          <a:bodyPr/>
          <a:lstStyle/>
          <a:p>
            <a:fld id="{D51DDA4F-6F20-45DF-A6B3-9D7EB1CD451D}" type="slidenum">
              <a:rPr lang="el-GR" smtClean="0"/>
              <a:pPr/>
              <a:t>‹N°›</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ABD282F3-B5CB-4D95-B42F-206A508E4F6F}" type="datetimeFigureOut">
              <a:rPr lang="el-GR" smtClean="0"/>
              <a:pPr/>
              <a:t>21/11/2015</a:t>
            </a:fld>
            <a:endParaRPr lang="el-GR"/>
          </a:p>
        </p:txBody>
      </p:sp>
      <p:sp>
        <p:nvSpPr>
          <p:cNvPr id="5" name="Espace réservé du pied de page 4"/>
          <p:cNvSpPr>
            <a:spLocks noGrp="1"/>
          </p:cNvSpPr>
          <p:nvPr>
            <p:ph type="ftr" sz="quarter" idx="11"/>
          </p:nvPr>
        </p:nvSpPr>
        <p:spPr/>
        <p:txBody>
          <a:bodyPr/>
          <a:lstStyle/>
          <a:p>
            <a:endParaRPr lang="el-GR"/>
          </a:p>
        </p:txBody>
      </p:sp>
      <p:sp>
        <p:nvSpPr>
          <p:cNvPr id="31" name="Espace réservé du numéro de diapositive 30"/>
          <p:cNvSpPr>
            <a:spLocks noGrp="1"/>
          </p:cNvSpPr>
          <p:nvPr>
            <p:ph type="sldNum" sz="quarter" idx="12"/>
          </p:nvPr>
        </p:nvSpPr>
        <p:spPr/>
        <p:txBody>
          <a:bodyPr/>
          <a:lstStyle/>
          <a:p>
            <a:fld id="{D51DDA4F-6F20-45DF-A6B3-9D7EB1CD451D}" type="slidenum">
              <a:rPr lang="el-GR" smtClean="0"/>
              <a:pPr/>
              <a:t>‹N°›</a:t>
            </a:fld>
            <a:endParaRPr lang="el-G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BD282F3-B5CB-4D95-B42F-206A508E4F6F}" type="datetimeFigureOut">
              <a:rPr lang="el-GR" smtClean="0"/>
              <a:pPr/>
              <a:t>21/11/2015</a:t>
            </a:fld>
            <a:endParaRPr lang="el-G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1DDA4F-6F20-45DF-A6B3-9D7EB1CD451D}" type="slidenum">
              <a:rPr lang="el-GR" smtClean="0"/>
              <a:pPr/>
              <a:t>‹N°›</a:t>
            </a:fld>
            <a:endParaRPr lang="el-G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13.xml"/><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1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8.xml"/><Relationship Id="rId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 Target="slide7.xml"/><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8.xml"/><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tretch>
            <a:fillRect/>
          </a:stretch>
        </p:blipFill>
        <p:spPr>
          <a:xfrm>
            <a:off x="0" y="857249"/>
            <a:ext cx="9144000" cy="5143500"/>
          </a:xfrm>
          <a:prstGeom prst="rect">
            <a:avLst/>
          </a:prstGeom>
          <a:noFill/>
          <a:ln>
            <a:noFill/>
          </a:ln>
        </p:spPr>
      </p:pic>
      <p:sp>
        <p:nvSpPr>
          <p:cNvPr id="2" name="1 - Τίτλος"/>
          <p:cNvSpPr>
            <a:spLocks noGrp="1"/>
          </p:cNvSpPr>
          <p:nvPr>
            <p:ph type="ctrTitle"/>
          </p:nvPr>
        </p:nvSpPr>
        <p:spPr>
          <a:xfrm>
            <a:off x="0" y="5929330"/>
            <a:ext cx="4286248" cy="725028"/>
          </a:xfrm>
        </p:spPr>
        <p:txBody>
          <a:bodyPr/>
          <a:lstStyle/>
          <a:p>
            <a:pPr algn="ctr"/>
            <a:r>
              <a:rPr lang="fr-CA" i="1" dirty="0" smtClean="0">
                <a:ln w="19050">
                  <a:solidFill>
                    <a:srgbClr val="FF0000"/>
                  </a:solidFill>
                  <a:prstDash val="sysDot"/>
                </a:ln>
                <a:solidFill>
                  <a:schemeClr val="tx1"/>
                </a:solidFill>
              </a:rPr>
              <a:t>Bounty  maison</a:t>
            </a:r>
            <a:endParaRPr lang="el-GR" i="1" dirty="0">
              <a:ln w="19050">
                <a:solidFill>
                  <a:srgbClr val="FF0000"/>
                </a:solidFill>
                <a:prstDash val="sysDot"/>
              </a:ln>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580996" y="285728"/>
            <a:ext cx="8563004" cy="838200"/>
          </a:xfrm>
        </p:spPr>
        <p:txBody>
          <a:bodyPr>
            <a:normAutofit/>
            <a:scene3d>
              <a:camera prst="obliqueBottomRight"/>
              <a:lightRig rig="flat" dir="tl">
                <a:rot lat="0" lon="0" rev="6600000"/>
              </a:lightRig>
            </a:scene3d>
            <a:sp3d extrusionH="25400" contourW="8890">
              <a:bevelT w="38100" h="31750"/>
              <a:contourClr>
                <a:schemeClr val="accent2">
                  <a:shade val="75000"/>
                </a:schemeClr>
              </a:contourClr>
            </a:sp3d>
          </a:bodyPr>
          <a:lstStyle/>
          <a:p>
            <a:r>
              <a:rPr lang="fr-FR" sz="4800" b="1" cap="none"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GÉNIAL!!!</a:t>
            </a:r>
            <a:endParaRPr lang="el-GR" sz="4800" b="1" cap="none" dirty="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 name="Image 18" descr="chocolat noir au bain marie.JPG"/>
          <p:cNvPicPr>
            <a:picLocks noChangeAspect="1"/>
          </p:cNvPicPr>
          <p:nvPr/>
        </p:nvPicPr>
        <p:blipFill>
          <a:blip r:embed="rId2"/>
          <a:srcRect l="3125" r="18750"/>
          <a:stretch>
            <a:fillRect/>
          </a:stretch>
        </p:blipFill>
        <p:spPr>
          <a:xfrm>
            <a:off x="714348" y="1214422"/>
            <a:ext cx="7143768" cy="5143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876"/>
            <a:ext cx="8601076" cy="2306650"/>
          </a:xfrm>
        </p:spPr>
        <p:txBody>
          <a:bodyPr>
            <a:normAutofit/>
          </a:bodyPr>
          <a:lstStyle/>
          <a:p>
            <a:r>
              <a:rPr lang="fr-FR" sz="4000" cap="none" dirty="0" smtClean="0">
                <a:latin typeface="Bookman Old Style" pitchFamily="18" charset="0"/>
              </a:rPr>
              <a:t>Oups!</a:t>
            </a:r>
            <a:br>
              <a:rPr lang="fr-FR" sz="4000" cap="none" dirty="0" smtClean="0">
                <a:latin typeface="Bookman Old Style" pitchFamily="18" charset="0"/>
              </a:rPr>
            </a:br>
            <a:r>
              <a:rPr lang="fr-FR" sz="4000" cap="none" dirty="0" smtClean="0">
                <a:latin typeface="Bookman Old Style" pitchFamily="18" charset="0"/>
              </a:rPr>
              <a:t>Tu es sûr?</a:t>
            </a:r>
            <a:endParaRPr lang="el-GR" sz="4000" cap="none" dirty="0">
              <a:latin typeface="Bookman Old Style" pitchFamily="18" charset="0"/>
            </a:endParaRPr>
          </a:p>
        </p:txBody>
      </p:sp>
      <p:sp>
        <p:nvSpPr>
          <p:cNvPr id="3" name="Espace réservé du texte 2"/>
          <p:cNvSpPr>
            <a:spLocks noGrp="1"/>
          </p:cNvSpPr>
          <p:nvPr>
            <p:ph type="body" idx="2"/>
          </p:nvPr>
        </p:nvSpPr>
        <p:spPr>
          <a:xfrm>
            <a:off x="214282" y="6000768"/>
            <a:ext cx="4329114" cy="676260"/>
          </a:xfrm>
        </p:spPr>
        <p:txBody>
          <a:bodyPr>
            <a:normAutofit/>
          </a:bodyPr>
          <a:lstStyle/>
          <a:p>
            <a:r>
              <a:rPr lang="fr-FR" sz="3600" dirty="0" smtClean="0">
                <a:latin typeface="Bookman Old Style" pitchFamily="18" charset="0"/>
              </a:rPr>
              <a:t>Essaie encore!</a:t>
            </a:r>
            <a:endParaRPr lang="el-GR" sz="3600" dirty="0">
              <a:latin typeface="Bookman Old Style" pitchFamily="18" charset="0"/>
            </a:endParaRPr>
          </a:p>
        </p:txBody>
      </p:sp>
      <p:pic>
        <p:nvPicPr>
          <p:cNvPr id="5" name="Espace réservé du contenu 4" descr="reflechi.gif"/>
          <p:cNvPicPr>
            <a:picLocks noGrp="1" noChangeAspect="1"/>
          </p:cNvPicPr>
          <p:nvPr>
            <p:ph sz="half" idx="1"/>
          </p:nvPr>
        </p:nvPicPr>
        <p:blipFill>
          <a:blip r:embed="rId2"/>
          <a:stretch>
            <a:fillRect/>
          </a:stretch>
        </p:blipFill>
        <p:spPr>
          <a:xfrm>
            <a:off x="4302125" y="866775"/>
            <a:ext cx="3886200" cy="428625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8848756" cy="1714512"/>
          </a:xfrm>
        </p:spPr>
        <p:txBody>
          <a:bodyPr>
            <a:normAutofit fontScale="90000"/>
          </a:bodyPr>
          <a:lstStyle/>
          <a:p>
            <a:pPr>
              <a:lnSpc>
                <a:spcPct val="150000"/>
              </a:lnSpc>
            </a:pPr>
            <a:r>
              <a:rPr lang="fr-CA" cap="none" dirty="0" smtClean="0">
                <a:latin typeface="Bookman Old Style" pitchFamily="18" charset="0"/>
              </a:rPr>
              <a:t>Pour la recette </a:t>
            </a:r>
            <a:r>
              <a:rPr lang="fr-CA" cap="none" dirty="0" err="1" smtClean="0">
                <a:latin typeface="Bookman Old Style" pitchFamily="18" charset="0"/>
              </a:rPr>
              <a:t>bounty</a:t>
            </a:r>
            <a:r>
              <a:rPr lang="fr-CA" cap="none" dirty="0" smtClean="0">
                <a:latin typeface="Bookman Old Style" pitchFamily="18" charset="0"/>
              </a:rPr>
              <a:t> maison</a:t>
            </a:r>
            <a:br>
              <a:rPr lang="fr-CA" cap="none" dirty="0" smtClean="0">
                <a:latin typeface="Bookman Old Style" pitchFamily="18" charset="0"/>
              </a:rPr>
            </a:br>
            <a:r>
              <a:rPr lang="fr-CA" cap="none" dirty="0" smtClean="0">
                <a:latin typeface="Bookman Old Style" pitchFamily="18" charset="0"/>
              </a:rPr>
              <a:t>			              nous avons besoin</a:t>
            </a:r>
            <a:endParaRPr lang="el-GR" cap="none" dirty="0">
              <a:latin typeface="Bookman Old Style" pitchFamily="18" charset="0"/>
            </a:endParaRPr>
          </a:p>
        </p:txBody>
      </p:sp>
      <p:pic>
        <p:nvPicPr>
          <p:cNvPr id="1026" name="Picture 2" descr="C:\Users\user\Desktop\Carnaval\images\obelixc.gif"/>
          <p:cNvPicPr>
            <a:picLocks noGrp="1" noChangeAspect="1" noChangeArrowheads="1"/>
          </p:cNvPicPr>
          <p:nvPr>
            <p:ph idx="1"/>
          </p:nvPr>
        </p:nvPicPr>
        <p:blipFill>
          <a:blip r:embed="rId2"/>
          <a:stretch>
            <a:fillRect/>
          </a:stretch>
        </p:blipFill>
        <p:spPr bwMode="auto">
          <a:xfrm>
            <a:off x="0" y="857232"/>
            <a:ext cx="3282390"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C:\Users\user\Desktop\Carnaval\images\couronne.jpg">
            <a:hlinkClick r:id="rId3" action="ppaction://hlinksldjump"/>
          </p:cNvPr>
          <p:cNvPicPr>
            <a:picLocks noChangeAspect="1" noChangeArrowheads="1"/>
          </p:cNvPicPr>
          <p:nvPr/>
        </p:nvPicPr>
        <p:blipFill>
          <a:blip r:embed="rId4"/>
          <a:stretch>
            <a:fillRect/>
          </a:stretch>
        </p:blipFill>
        <p:spPr bwMode="auto">
          <a:xfrm>
            <a:off x="6222930" y="4572008"/>
            <a:ext cx="2411690" cy="1808768"/>
          </a:xfrm>
          <a:prstGeom prst="ellipse">
            <a:avLst/>
          </a:prstGeom>
          <a:ln>
            <a:noFill/>
          </a:ln>
          <a:effectLst>
            <a:softEdge rad="112500"/>
          </a:effectLst>
        </p:spPr>
      </p:pic>
      <p:sp>
        <p:nvSpPr>
          <p:cNvPr id="12" name="11 - TextBox"/>
          <p:cNvSpPr txBox="1"/>
          <p:nvPr/>
        </p:nvSpPr>
        <p:spPr>
          <a:xfrm>
            <a:off x="6429388" y="6286520"/>
            <a:ext cx="2214578" cy="369332"/>
          </a:xfrm>
          <a:prstGeom prst="rect">
            <a:avLst/>
          </a:prstGeom>
          <a:noFill/>
        </p:spPr>
        <p:txBody>
          <a:bodyPr wrap="square" rtlCol="0">
            <a:spAutoFit/>
          </a:bodyPr>
          <a:lstStyle/>
          <a:p>
            <a:r>
              <a:rPr lang="fr-CA" dirty="0" smtClean="0"/>
              <a:t>de gousse de vanille</a:t>
            </a:r>
            <a:endParaRPr lang="el-GR" dirty="0"/>
          </a:p>
        </p:txBody>
      </p:sp>
      <p:pic>
        <p:nvPicPr>
          <p:cNvPr id="1031" name="Picture 7" descr="C:\Users\user\Desktop\Carnaval\images\potionmagique.png">
            <a:hlinkClick r:id="rId5" action="ppaction://hlinksldjump"/>
          </p:cNvPr>
          <p:cNvPicPr>
            <a:picLocks noChangeAspect="1" noChangeArrowheads="1"/>
          </p:cNvPicPr>
          <p:nvPr/>
        </p:nvPicPr>
        <p:blipFill>
          <a:blip r:embed="rId6"/>
          <a:srcRect l="12083" r="5750"/>
          <a:stretch>
            <a:fillRect/>
          </a:stretch>
        </p:blipFill>
        <p:spPr bwMode="auto">
          <a:xfrm>
            <a:off x="3428992" y="2928934"/>
            <a:ext cx="2428892" cy="25717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13 - TextBox"/>
          <p:cNvSpPr txBox="1"/>
          <p:nvPr/>
        </p:nvSpPr>
        <p:spPr>
          <a:xfrm>
            <a:off x="3357554" y="5786454"/>
            <a:ext cx="1939313" cy="369332"/>
          </a:xfrm>
          <a:prstGeom prst="rect">
            <a:avLst/>
          </a:prstGeom>
          <a:noFill/>
        </p:spPr>
        <p:txBody>
          <a:bodyPr wrap="none" rtlCol="0">
            <a:spAutoFit/>
          </a:bodyPr>
          <a:lstStyle/>
          <a:p>
            <a:r>
              <a:rPr lang="fr-CA" dirty="0" smtClean="0"/>
              <a:t>de liqueur de café</a:t>
            </a:r>
            <a:endParaRPr lang="el-GR" dirty="0"/>
          </a:p>
        </p:txBody>
      </p:sp>
      <p:sp>
        <p:nvSpPr>
          <p:cNvPr id="16" name="15 - TextBox"/>
          <p:cNvSpPr txBox="1"/>
          <p:nvPr/>
        </p:nvSpPr>
        <p:spPr>
          <a:xfrm>
            <a:off x="357158" y="6000768"/>
            <a:ext cx="2415277" cy="369332"/>
          </a:xfrm>
          <a:prstGeom prst="rect">
            <a:avLst/>
          </a:prstGeom>
          <a:noFill/>
        </p:spPr>
        <p:txBody>
          <a:bodyPr wrap="none" rtlCol="0">
            <a:spAutoFit/>
          </a:bodyPr>
          <a:lstStyle/>
          <a:p>
            <a:r>
              <a:rPr lang="fr-FR" dirty="0" smtClean="0"/>
              <a:t>de zeste d’orange râpé</a:t>
            </a:r>
            <a:endParaRPr lang="el-GR" dirty="0"/>
          </a:p>
        </p:txBody>
      </p:sp>
      <p:pic>
        <p:nvPicPr>
          <p:cNvPr id="3" name="Picture 2" descr="C:\Users\user\Desktop\Carnaval\images\chapeau.jpg">
            <a:hlinkClick r:id="rId5" action="ppaction://hlinksldjump"/>
          </p:cNvPr>
          <p:cNvPicPr>
            <a:picLocks noChangeAspect="1" noChangeArrowheads="1"/>
          </p:cNvPicPr>
          <p:nvPr/>
        </p:nvPicPr>
        <p:blipFill>
          <a:blip r:embed="rId7"/>
          <a:stretch>
            <a:fillRect/>
          </a:stretch>
        </p:blipFill>
        <p:spPr bwMode="auto">
          <a:xfrm>
            <a:off x="6374425" y="2000240"/>
            <a:ext cx="1921130" cy="1921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16 - TextBox"/>
          <p:cNvSpPr txBox="1"/>
          <p:nvPr/>
        </p:nvSpPr>
        <p:spPr>
          <a:xfrm>
            <a:off x="6500826" y="3929066"/>
            <a:ext cx="1601721" cy="369332"/>
          </a:xfrm>
          <a:prstGeom prst="rect">
            <a:avLst/>
          </a:prstGeom>
          <a:noFill/>
        </p:spPr>
        <p:txBody>
          <a:bodyPr wrap="none" rtlCol="0">
            <a:spAutoFit/>
          </a:bodyPr>
          <a:lstStyle/>
          <a:p>
            <a:r>
              <a:rPr lang="fr-CA" dirty="0" smtClean="0"/>
              <a:t>de lait de coco</a:t>
            </a:r>
            <a:endParaRPr lang="el-GR" dirty="0"/>
          </a:p>
        </p:txBody>
      </p:sp>
      <p:pic>
        <p:nvPicPr>
          <p:cNvPr id="20" name="Εικόνα 10" descr="http://www.holyspirit.ab.ca/st.francis/images/featured/chocolates%20image.jpg">
            <a:hlinkClick r:id="rId5" action="ppaction://hlinksldjump"/>
          </p:cNvPr>
          <p:cNvPicPr/>
          <p:nvPr/>
        </p:nvPicPr>
        <p:blipFill>
          <a:blip r:embed="rId8" cstate="print"/>
          <a:stretch>
            <a:fillRect/>
          </a:stretch>
        </p:blipFill>
        <p:spPr bwMode="auto">
          <a:xfrm>
            <a:off x="214282" y="3714752"/>
            <a:ext cx="2571768" cy="2152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580996" y="285728"/>
            <a:ext cx="8563004" cy="838200"/>
          </a:xfrm>
        </p:spPr>
        <p:txBody>
          <a:bodyPr>
            <a:normAutofit/>
            <a:scene3d>
              <a:camera prst="obliqueBottomRight"/>
              <a:lightRig rig="flat" dir="tl">
                <a:rot lat="0" lon="0" rev="6600000"/>
              </a:lightRig>
            </a:scene3d>
            <a:sp3d extrusionH="25400" contourW="8890">
              <a:bevelT w="38100" h="31750"/>
              <a:contourClr>
                <a:schemeClr val="accent2">
                  <a:shade val="75000"/>
                </a:schemeClr>
              </a:contourClr>
            </a:sp3d>
          </a:bodyPr>
          <a:lstStyle/>
          <a:p>
            <a:r>
              <a:rPr lang="fr-FR" sz="4800" b="1" cap="none"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OUAIS!!!</a:t>
            </a:r>
            <a:endParaRPr lang="el-GR" sz="4800" b="1" cap="none" dirty="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 name="Image 18" descr="chocolat noir au bain marie.JPG"/>
          <p:cNvPicPr>
            <a:picLocks noChangeAspect="1"/>
          </p:cNvPicPr>
          <p:nvPr/>
        </p:nvPicPr>
        <p:blipFill>
          <a:blip r:embed="rId2"/>
          <a:stretch>
            <a:fillRect/>
          </a:stretch>
        </p:blipFill>
        <p:spPr>
          <a:xfrm>
            <a:off x="357158" y="2071678"/>
            <a:ext cx="4143404" cy="3107553"/>
          </a:xfrm>
          <a:prstGeom prst="ellipse">
            <a:avLst/>
          </a:prstGeom>
          <a:ln>
            <a:noFill/>
          </a:ln>
          <a:effectLst>
            <a:softEdge rad="112500"/>
          </a:effectLst>
        </p:spPr>
      </p:pic>
      <p:pic>
        <p:nvPicPr>
          <p:cNvPr id="4" name="Image 3" descr="BOUNTY_vanille2.JPG"/>
          <p:cNvPicPr>
            <a:picLocks noChangeAspect="1"/>
          </p:cNvPicPr>
          <p:nvPr/>
        </p:nvPicPr>
        <p:blipFill>
          <a:blip r:embed="rId3"/>
          <a:stretch>
            <a:fillRect/>
          </a:stretch>
        </p:blipFill>
        <p:spPr>
          <a:xfrm>
            <a:off x="4786314" y="3756680"/>
            <a:ext cx="3357586" cy="2469560"/>
          </a:xfrm>
          <a:prstGeom prst="ellipse">
            <a:avLst/>
          </a:prstGeom>
          <a:ln>
            <a:noFill/>
          </a:ln>
          <a:effectLst>
            <a:softEdge rad="112500"/>
          </a:effectLst>
        </p:spPr>
      </p:pic>
      <p:pic>
        <p:nvPicPr>
          <p:cNvPr id="5" name="Image 4" descr="BOUNTY_vanille1.JPG"/>
          <p:cNvPicPr>
            <a:picLocks noChangeAspect="1"/>
          </p:cNvPicPr>
          <p:nvPr/>
        </p:nvPicPr>
        <p:blipFill>
          <a:blip r:embed="rId4"/>
          <a:stretch>
            <a:fillRect/>
          </a:stretch>
        </p:blipFill>
        <p:spPr>
          <a:xfrm>
            <a:off x="4786314" y="1357298"/>
            <a:ext cx="3190875" cy="22955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852"/>
            <a:ext cx="8848756" cy="178595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fr-CA" b="1" cap="none"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SUPER!!! </a:t>
            </a:r>
            <a:r>
              <a:rPr lang="fr-CA"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
            </a:r>
            <a:br>
              <a:rPr lang="fr-CA"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br>
            <a:r>
              <a:rPr lang="fr-CA" b="1" cap="none"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Vous avez trouvé tous les ingrédients.</a:t>
            </a:r>
            <a:endParaRPr lang="el-GR" b="1" cap="none" dirty="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endParaRPr>
          </a:p>
        </p:txBody>
      </p:sp>
      <p:pic>
        <p:nvPicPr>
          <p:cNvPr id="1026" name="Picture 2" descr="C:\Users\user\Desktop\Carnaval\images\obelixc.gif"/>
          <p:cNvPicPr>
            <a:picLocks noGrp="1" noChangeAspect="1" noChangeArrowheads="1"/>
          </p:cNvPicPr>
          <p:nvPr>
            <p:ph idx="1"/>
          </p:nvPr>
        </p:nvPicPr>
        <p:blipFill>
          <a:blip r:embed="rId2"/>
          <a:stretch>
            <a:fillRect/>
          </a:stretch>
        </p:blipFill>
        <p:spPr bwMode="auto">
          <a:xfrm>
            <a:off x="2786050" y="2174044"/>
            <a:ext cx="2011597" cy="1509779"/>
          </a:xfrm>
          <a:prstGeom prst="parallelogram">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C:\Users\user\Desktop\Carnaval\images\couronne.jpg"/>
          <p:cNvPicPr>
            <a:picLocks noChangeAspect="1" noChangeArrowheads="1"/>
          </p:cNvPicPr>
          <p:nvPr/>
        </p:nvPicPr>
        <p:blipFill>
          <a:blip r:embed="rId3" cstate="print"/>
          <a:stretch>
            <a:fillRect/>
          </a:stretch>
        </p:blipFill>
        <p:spPr bwMode="auto">
          <a:xfrm>
            <a:off x="6786578" y="4500570"/>
            <a:ext cx="2152485" cy="1614365"/>
          </a:xfrm>
          <a:prstGeom prst="ellipse">
            <a:avLst/>
          </a:prstGeom>
          <a:ln>
            <a:noFill/>
          </a:ln>
          <a:effectLst>
            <a:softEdge rad="112500"/>
          </a:effectLst>
        </p:spPr>
      </p:pic>
      <p:sp>
        <p:nvSpPr>
          <p:cNvPr id="12" name="11 - TextBox"/>
          <p:cNvSpPr txBox="1"/>
          <p:nvPr/>
        </p:nvSpPr>
        <p:spPr>
          <a:xfrm>
            <a:off x="6858016" y="6000768"/>
            <a:ext cx="2143140" cy="369332"/>
          </a:xfrm>
          <a:prstGeom prst="rect">
            <a:avLst/>
          </a:prstGeom>
          <a:noFill/>
        </p:spPr>
        <p:txBody>
          <a:bodyPr wrap="square" rtlCol="0">
            <a:spAutoFit/>
          </a:bodyPr>
          <a:lstStyle/>
          <a:p>
            <a:r>
              <a:rPr lang="fr-CA" b="1" dirty="0" smtClean="0"/>
              <a:t>1 gousse de vanille</a:t>
            </a:r>
            <a:endParaRPr lang="el-GR" b="1" dirty="0"/>
          </a:p>
        </p:txBody>
      </p:sp>
      <p:pic>
        <p:nvPicPr>
          <p:cNvPr id="1031" name="Picture 7" descr="C:\Users\user\Desktop\Carnaval\images\potionmagique.png"/>
          <p:cNvPicPr>
            <a:picLocks noChangeAspect="1" noChangeArrowheads="1"/>
          </p:cNvPicPr>
          <p:nvPr/>
        </p:nvPicPr>
        <p:blipFill>
          <a:blip r:embed="rId4"/>
          <a:srcRect l="7949" r="7259"/>
          <a:stretch>
            <a:fillRect/>
          </a:stretch>
        </p:blipFill>
        <p:spPr bwMode="auto">
          <a:xfrm>
            <a:off x="5143504" y="2000240"/>
            <a:ext cx="2590049" cy="2214578"/>
          </a:xfrm>
          <a:prstGeom prst="ellipse">
            <a:avLst/>
          </a:prstGeom>
          <a:ln>
            <a:noFill/>
          </a:ln>
          <a:effectLst>
            <a:softEdge rad="112500"/>
          </a:effectLst>
        </p:spPr>
      </p:pic>
      <p:sp>
        <p:nvSpPr>
          <p:cNvPr id="14" name="13 - TextBox"/>
          <p:cNvSpPr txBox="1"/>
          <p:nvPr/>
        </p:nvSpPr>
        <p:spPr>
          <a:xfrm>
            <a:off x="5143504" y="4071942"/>
            <a:ext cx="2950423" cy="369332"/>
          </a:xfrm>
          <a:prstGeom prst="rect">
            <a:avLst/>
          </a:prstGeom>
          <a:noFill/>
        </p:spPr>
        <p:txBody>
          <a:bodyPr wrap="none" rtlCol="0">
            <a:spAutoFit/>
          </a:bodyPr>
          <a:lstStyle/>
          <a:p>
            <a:r>
              <a:rPr lang="fr-CA" b="1" dirty="0" smtClean="0"/>
              <a:t>150 g de noix de coco râpée</a:t>
            </a:r>
            <a:endParaRPr lang="el-GR" b="1" dirty="0"/>
          </a:p>
        </p:txBody>
      </p:sp>
      <p:sp>
        <p:nvSpPr>
          <p:cNvPr id="16" name="15 - TextBox"/>
          <p:cNvSpPr txBox="1"/>
          <p:nvPr/>
        </p:nvSpPr>
        <p:spPr>
          <a:xfrm>
            <a:off x="142844" y="6143644"/>
            <a:ext cx="3357554" cy="369332"/>
          </a:xfrm>
          <a:prstGeom prst="rect">
            <a:avLst/>
          </a:prstGeom>
          <a:noFill/>
        </p:spPr>
        <p:txBody>
          <a:bodyPr wrap="square" rtlCol="0">
            <a:spAutoFit/>
          </a:bodyPr>
          <a:lstStyle/>
          <a:p>
            <a:r>
              <a:rPr lang="fr-FR" b="1" dirty="0" smtClean="0"/>
              <a:t>200 g de chocolat noir ou au lait</a:t>
            </a:r>
            <a:endParaRPr lang="el-GR" b="1" dirty="0"/>
          </a:p>
        </p:txBody>
      </p:sp>
      <p:pic>
        <p:nvPicPr>
          <p:cNvPr id="3" name="Picture 2" descr="C:\Users\user\Desktop\Carnaval\images\chapeau.jpg"/>
          <p:cNvPicPr>
            <a:picLocks noChangeAspect="1" noChangeArrowheads="1"/>
          </p:cNvPicPr>
          <p:nvPr/>
        </p:nvPicPr>
        <p:blipFill>
          <a:blip r:embed="rId5"/>
          <a:stretch>
            <a:fillRect/>
          </a:stretch>
        </p:blipFill>
        <p:spPr bwMode="auto">
          <a:xfrm>
            <a:off x="3857620" y="4714884"/>
            <a:ext cx="2015065"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16 - TextBox"/>
          <p:cNvSpPr txBox="1"/>
          <p:nvPr/>
        </p:nvSpPr>
        <p:spPr>
          <a:xfrm>
            <a:off x="3500430" y="6357958"/>
            <a:ext cx="3094693" cy="369332"/>
          </a:xfrm>
          <a:prstGeom prst="rect">
            <a:avLst/>
          </a:prstGeom>
          <a:noFill/>
        </p:spPr>
        <p:txBody>
          <a:bodyPr wrap="none" rtlCol="0">
            <a:spAutoFit/>
          </a:bodyPr>
          <a:lstStyle/>
          <a:p>
            <a:r>
              <a:rPr lang="fr-CA" b="1" dirty="0" smtClean="0"/>
              <a:t>100 g de lait concentré sucré</a:t>
            </a:r>
            <a:endParaRPr lang="el-GR" b="1" dirty="0"/>
          </a:p>
        </p:txBody>
      </p:sp>
      <p:pic>
        <p:nvPicPr>
          <p:cNvPr id="20" name="Εικόνα 10" descr="http://www.holyspirit.ab.ca/st.francis/images/featured/chocolates%20image.jpg"/>
          <p:cNvPicPr/>
          <p:nvPr/>
        </p:nvPicPr>
        <p:blipFill>
          <a:blip r:embed="rId6"/>
          <a:stretch>
            <a:fillRect/>
          </a:stretch>
        </p:blipFill>
        <p:spPr bwMode="auto">
          <a:xfrm>
            <a:off x="214282" y="3714752"/>
            <a:ext cx="3143272" cy="264320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tretch>
            <a:fillRect/>
          </a:stretch>
        </p:blipFill>
        <p:spPr>
          <a:xfrm>
            <a:off x="5429256" y="285728"/>
            <a:ext cx="3372697" cy="49313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 Τίτλος"/>
          <p:cNvSpPr>
            <a:spLocks noGrp="1"/>
          </p:cNvSpPr>
          <p:nvPr>
            <p:ph type="ctrTitle"/>
          </p:nvPr>
        </p:nvSpPr>
        <p:spPr>
          <a:xfrm>
            <a:off x="0" y="4786322"/>
            <a:ext cx="6429388" cy="1010780"/>
          </a:xfrm>
        </p:spPr>
        <p:txBody>
          <a:bodyPr/>
          <a:lstStyle/>
          <a:p>
            <a:pPr algn="ctr"/>
            <a:r>
              <a:rPr lang="fr-CA" i="1" dirty="0" smtClean="0">
                <a:ln w="19050">
                  <a:solidFill>
                    <a:srgbClr val="FF0000"/>
                  </a:solidFill>
                  <a:prstDash val="sysDot"/>
                </a:ln>
                <a:solidFill>
                  <a:schemeClr val="tx1"/>
                </a:solidFill>
              </a:rPr>
              <a:t>Et maintenant la recette</a:t>
            </a:r>
            <a:endParaRPr lang="el-GR" i="1" dirty="0">
              <a:ln w="19050">
                <a:solidFill>
                  <a:srgbClr val="FF0000"/>
                </a:solidFill>
                <a:prstDash val="sysDot"/>
              </a:ln>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857496"/>
            <a:ext cx="8686800" cy="1184825"/>
          </a:xfrm>
        </p:spPr>
        <p:txBody>
          <a:bodyPr/>
          <a:lstStyle/>
          <a:p>
            <a:pPr algn="ctr"/>
            <a:r>
              <a:rPr lang="fr-CA" i="1" cap="none" dirty="0" smtClean="0">
                <a:ln w="19050">
                  <a:solidFill>
                    <a:srgbClr val="FF0000"/>
                  </a:solidFill>
                  <a:prstDash val="sysDot"/>
                </a:ln>
                <a:solidFill>
                  <a:schemeClr val="tx1"/>
                </a:solidFill>
              </a:rPr>
              <a:t>Mots clés</a:t>
            </a:r>
            <a:endParaRPr lang="el-GR" i="1" cap="none" dirty="0">
              <a:ln w="19050">
                <a:solidFill>
                  <a:srgbClr val="FF0000"/>
                </a:solidFill>
                <a:prstDash val="sysDot"/>
              </a:ln>
              <a:solidFill>
                <a:schemeClr val="tx1"/>
              </a:solidFill>
            </a:endParaRPr>
          </a:p>
        </p:txBody>
      </p:sp>
      <p:pic>
        <p:nvPicPr>
          <p:cNvPr id="6" name="Image 5" descr="BOUNTY_former les bountys.JPG"/>
          <p:cNvPicPr>
            <a:picLocks noChangeAspect="1"/>
          </p:cNvPicPr>
          <p:nvPr/>
        </p:nvPicPr>
        <p:blipFill>
          <a:blip r:embed="rId2"/>
          <a:srcRect l="37500" t="11111" r="23438" b="20833"/>
          <a:stretch>
            <a:fillRect/>
          </a:stretch>
        </p:blipFill>
        <p:spPr>
          <a:xfrm>
            <a:off x="428596" y="142852"/>
            <a:ext cx="2041086"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descr="bain marie.jpg"/>
          <p:cNvPicPr>
            <a:picLocks noChangeAspect="1"/>
          </p:cNvPicPr>
          <p:nvPr/>
        </p:nvPicPr>
        <p:blipFill>
          <a:blip r:embed="rId3"/>
          <a:srcRect l="-1"/>
          <a:stretch>
            <a:fillRect/>
          </a:stretch>
        </p:blipFill>
        <p:spPr>
          <a:xfrm>
            <a:off x="3143240" y="142852"/>
            <a:ext cx="257176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descr="BOUNTY_chocolat fondu.JPG"/>
          <p:cNvPicPr>
            <a:picLocks noChangeAspect="1"/>
          </p:cNvPicPr>
          <p:nvPr/>
        </p:nvPicPr>
        <p:blipFill>
          <a:blip r:embed="rId4" cstate="print"/>
          <a:srcRect l="10937" r="18750"/>
          <a:stretch>
            <a:fillRect/>
          </a:stretch>
        </p:blipFill>
        <p:spPr>
          <a:xfrm>
            <a:off x="6286512" y="142852"/>
            <a:ext cx="2321751"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descr="grille-a-patisserie-30-cm.jpg"/>
          <p:cNvPicPr>
            <a:picLocks noChangeAspect="1"/>
          </p:cNvPicPr>
          <p:nvPr/>
        </p:nvPicPr>
        <p:blipFill>
          <a:blip r:embed="rId5"/>
          <a:srcRect l="12273" t="28733" r="12273" b="31569"/>
          <a:stretch>
            <a:fillRect/>
          </a:stretch>
        </p:blipFill>
        <p:spPr>
          <a:xfrm>
            <a:off x="285720" y="4143380"/>
            <a:ext cx="2286016" cy="1280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descr="Saladier-Cosmos-500559-31.jpg"/>
          <p:cNvPicPr>
            <a:picLocks noChangeAspect="1"/>
          </p:cNvPicPr>
          <p:nvPr/>
        </p:nvPicPr>
        <p:blipFill>
          <a:blip r:embed="rId6" cstate="print"/>
          <a:srcRect l="2343" t="4674" r="2343" b="4674"/>
          <a:stretch>
            <a:fillRect/>
          </a:stretch>
        </p:blipFill>
        <p:spPr>
          <a:xfrm>
            <a:off x="3214678" y="4143380"/>
            <a:ext cx="2369360" cy="1165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descr="BOUNTY_melange.JPG"/>
          <p:cNvPicPr>
            <a:picLocks noChangeAspect="1"/>
          </p:cNvPicPr>
          <p:nvPr/>
        </p:nvPicPr>
        <p:blipFill>
          <a:blip r:embed="rId7"/>
          <a:srcRect l="11549" t="9420" r="16033"/>
          <a:stretch>
            <a:fillRect/>
          </a:stretch>
        </p:blipFill>
        <p:spPr>
          <a:xfrm>
            <a:off x="6000760" y="3786190"/>
            <a:ext cx="2928958" cy="2060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ZoneTexte 11"/>
          <p:cNvSpPr txBox="1"/>
          <p:nvPr/>
        </p:nvSpPr>
        <p:spPr>
          <a:xfrm>
            <a:off x="500034" y="2214554"/>
            <a:ext cx="1928826"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200" b="1" i="1" dirty="0" smtClean="0"/>
              <a:t>Formez</a:t>
            </a:r>
          </a:p>
          <a:p>
            <a:r>
              <a:rPr lang="fr-FR" sz="2200" b="1" i="1" dirty="0" smtClean="0"/>
              <a:t>(</a:t>
            </a:r>
            <a:r>
              <a:rPr lang="el-GR" sz="2200" b="1" i="1" dirty="0" smtClean="0"/>
              <a:t>σχηματίστε)</a:t>
            </a:r>
            <a:endParaRPr lang="el-GR" sz="2200" b="1" i="1" dirty="0"/>
          </a:p>
        </p:txBody>
      </p:sp>
      <p:sp>
        <p:nvSpPr>
          <p:cNvPr id="13" name="ZoneTexte 12"/>
          <p:cNvSpPr txBox="1"/>
          <p:nvPr/>
        </p:nvSpPr>
        <p:spPr>
          <a:xfrm>
            <a:off x="3428992" y="2143116"/>
            <a:ext cx="1928826"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200" b="1" i="1" dirty="0" smtClean="0"/>
              <a:t>Bain-marie</a:t>
            </a:r>
          </a:p>
          <a:p>
            <a:r>
              <a:rPr lang="fr-FR" sz="2200" b="1" i="1" dirty="0" smtClean="0"/>
              <a:t>(</a:t>
            </a:r>
            <a:r>
              <a:rPr lang="el-GR" sz="2200" b="1" i="1" dirty="0" smtClean="0"/>
              <a:t>μπεν μαρί)</a:t>
            </a:r>
            <a:endParaRPr lang="el-GR" sz="2200" b="1" i="1" dirty="0"/>
          </a:p>
        </p:txBody>
      </p:sp>
      <p:sp>
        <p:nvSpPr>
          <p:cNvPr id="14" name="ZoneTexte 13"/>
          <p:cNvSpPr txBox="1"/>
          <p:nvPr/>
        </p:nvSpPr>
        <p:spPr>
          <a:xfrm>
            <a:off x="6357950" y="2071678"/>
            <a:ext cx="228601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000" b="1" i="1" dirty="0" smtClean="0"/>
              <a:t>Chocolat fondu</a:t>
            </a:r>
          </a:p>
          <a:p>
            <a:r>
              <a:rPr lang="fr-FR" sz="2000" b="1" i="1" dirty="0" smtClean="0"/>
              <a:t>(</a:t>
            </a:r>
            <a:r>
              <a:rPr lang="el-GR" sz="2000" b="1" i="1" dirty="0" smtClean="0"/>
              <a:t>λιωμένη σοκολάτα)</a:t>
            </a:r>
            <a:endParaRPr lang="el-GR" sz="2000" b="1" i="1" dirty="0"/>
          </a:p>
        </p:txBody>
      </p:sp>
      <p:sp>
        <p:nvSpPr>
          <p:cNvPr id="15" name="ZoneTexte 14"/>
          <p:cNvSpPr txBox="1"/>
          <p:nvPr/>
        </p:nvSpPr>
        <p:spPr>
          <a:xfrm>
            <a:off x="428596" y="5500702"/>
            <a:ext cx="1928826"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200" b="1" i="1" dirty="0" smtClean="0"/>
              <a:t>Grille</a:t>
            </a:r>
          </a:p>
          <a:p>
            <a:r>
              <a:rPr lang="fr-FR" sz="2200" b="1" i="1" dirty="0" smtClean="0"/>
              <a:t>(</a:t>
            </a:r>
            <a:r>
              <a:rPr lang="el-GR" sz="2200" b="1" i="1" dirty="0" smtClean="0"/>
              <a:t>εσχάρα)</a:t>
            </a:r>
            <a:endParaRPr lang="el-GR" sz="2200" b="1" i="1" dirty="0"/>
          </a:p>
        </p:txBody>
      </p:sp>
      <p:sp>
        <p:nvSpPr>
          <p:cNvPr id="16" name="ZoneTexte 15"/>
          <p:cNvSpPr txBox="1"/>
          <p:nvPr/>
        </p:nvSpPr>
        <p:spPr>
          <a:xfrm>
            <a:off x="3500430" y="5357826"/>
            <a:ext cx="1928826"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200" b="1" i="1" dirty="0" smtClean="0"/>
              <a:t>Saladier</a:t>
            </a:r>
          </a:p>
          <a:p>
            <a:r>
              <a:rPr lang="fr-FR" sz="2200" b="1" i="1" dirty="0" smtClean="0"/>
              <a:t>(</a:t>
            </a:r>
            <a:r>
              <a:rPr lang="el-GR" sz="2200" b="1" i="1" dirty="0" smtClean="0"/>
              <a:t>σαλατιέρα)</a:t>
            </a:r>
            <a:endParaRPr lang="el-GR" sz="2200" b="1" i="1" dirty="0"/>
          </a:p>
        </p:txBody>
      </p:sp>
      <p:sp>
        <p:nvSpPr>
          <p:cNvPr id="17" name="ZoneTexte 16"/>
          <p:cNvSpPr txBox="1"/>
          <p:nvPr/>
        </p:nvSpPr>
        <p:spPr>
          <a:xfrm>
            <a:off x="6572264" y="5929330"/>
            <a:ext cx="1928826"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200" b="1" i="1" dirty="0" smtClean="0"/>
              <a:t>Mélangez</a:t>
            </a:r>
          </a:p>
          <a:p>
            <a:r>
              <a:rPr lang="fr-FR" sz="2200" b="1" i="1" dirty="0" smtClean="0"/>
              <a:t>(</a:t>
            </a:r>
            <a:r>
              <a:rPr lang="el-GR" sz="2200" b="1" i="1" dirty="0" smtClean="0"/>
              <a:t>ανακατέψτε)</a:t>
            </a:r>
            <a:endParaRPr lang="el-GR" sz="22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tretch>
            <a:fillRect/>
          </a:stretch>
        </p:blipFill>
        <p:spPr>
          <a:xfrm>
            <a:off x="5429256" y="1184086"/>
            <a:ext cx="3372697" cy="3134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 Τίτλος"/>
          <p:cNvSpPr>
            <a:spLocks noGrp="1"/>
          </p:cNvSpPr>
          <p:nvPr>
            <p:ph type="ctrTitle"/>
          </p:nvPr>
        </p:nvSpPr>
        <p:spPr>
          <a:xfrm>
            <a:off x="928662" y="4786322"/>
            <a:ext cx="5500726" cy="1010780"/>
          </a:xfrm>
        </p:spPr>
        <p:txBody>
          <a:bodyPr>
            <a:normAutofit/>
          </a:bodyPr>
          <a:lstStyle/>
          <a:p>
            <a:r>
              <a:rPr lang="fr-CA" i="1" cap="none" dirty="0" smtClean="0">
                <a:ln w="9525">
                  <a:solidFill>
                    <a:srgbClr val="FF0000"/>
                  </a:solidFill>
                  <a:prstDash val="solid"/>
                </a:ln>
                <a:solidFill>
                  <a:schemeClr val="accent2">
                    <a:lumMod val="50000"/>
                  </a:schemeClr>
                </a:solidFill>
                <a:latin typeface="Flubber" pitchFamily="2" charset="0"/>
              </a:rPr>
              <a:t>Nan! Essaie encore!</a:t>
            </a:r>
            <a:endParaRPr lang="el-GR" i="1" cap="none" dirty="0">
              <a:ln w="9525">
                <a:solidFill>
                  <a:srgbClr val="FF0000"/>
                </a:solidFill>
                <a:prstDash val="solid"/>
              </a:ln>
              <a:solidFill>
                <a:schemeClr val="accent2">
                  <a:lumMod val="50000"/>
                </a:schemeClr>
              </a:solidFill>
            </a:endParaRPr>
          </a:p>
        </p:txBody>
      </p:sp>
      <p:sp>
        <p:nvSpPr>
          <p:cNvPr id="5" name="Pensées 4"/>
          <p:cNvSpPr/>
          <p:nvPr/>
        </p:nvSpPr>
        <p:spPr>
          <a:xfrm>
            <a:off x="2643174" y="714356"/>
            <a:ext cx="2571768" cy="1214446"/>
          </a:xfrm>
          <a:prstGeom prst="cloudCallout">
            <a:avLst>
              <a:gd name="adj1" fmla="val 65895"/>
              <a:gd name="adj2" fmla="val 8149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ln w="12700">
                  <a:solidFill>
                    <a:schemeClr val="accent1">
                      <a:lumMod val="75000"/>
                    </a:schemeClr>
                  </a:solidFill>
                </a:ln>
                <a:solidFill>
                  <a:schemeClr val="tx1"/>
                </a:solidFill>
                <a:latin typeface="Flubber" pitchFamily="2" charset="0"/>
              </a:rPr>
              <a:t>Hum</a:t>
            </a:r>
            <a:endParaRPr lang="el-GR" sz="4400" dirty="0">
              <a:ln w="12700">
                <a:solidFill>
                  <a:schemeClr val="accent1">
                    <a:lumMod val="75000"/>
                  </a:schemeClr>
                </a:solidFill>
              </a:ln>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7"/>
          <p:cNvSpPr>
            <a:spLocks noGrp="1"/>
          </p:cNvSpPr>
          <p:nvPr>
            <p:ph type="body" idx="2"/>
          </p:nvPr>
        </p:nvSpPr>
        <p:spPr>
          <a:xfrm>
            <a:off x="142843" y="214290"/>
            <a:ext cx="2500331" cy="6143668"/>
          </a:xfrm>
        </p:spPr>
        <p:txBody>
          <a:bodyPr>
            <a:normAutofit/>
          </a:bodyPr>
          <a:lstStyle/>
          <a:p>
            <a:endParaRPr lang="fr-CA" sz="20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endParaRPr>
          </a:p>
          <a:p>
            <a:r>
              <a:rPr lang="fr-CA" sz="44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Étape 1</a:t>
            </a:r>
          </a:p>
          <a:p>
            <a:endParaRPr lang="fr-CA" sz="20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endParaRPr>
          </a:p>
          <a:p>
            <a:r>
              <a:rPr lang="fr-CA" sz="20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
            </a:r>
            <a:br>
              <a:rPr lang="fr-CA" sz="20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br>
            <a:endParaRPr lang="el-GR" sz="4400" dirty="0"/>
          </a:p>
        </p:txBody>
      </p:sp>
      <p:sp>
        <p:nvSpPr>
          <p:cNvPr id="22" name="ZoneTexte 21"/>
          <p:cNvSpPr txBox="1"/>
          <p:nvPr/>
        </p:nvSpPr>
        <p:spPr>
          <a:xfrm>
            <a:off x="2786050" y="0"/>
            <a:ext cx="6357950" cy="646331"/>
          </a:xfrm>
          <a:prstGeom prst="rect">
            <a:avLst/>
          </a:prstGeom>
          <a:noFill/>
        </p:spPr>
        <p:txBody>
          <a:bodyPr wrap="square" rtlCol="0">
            <a:spAutoFit/>
          </a:bodyPr>
          <a:lstStyle/>
          <a:p>
            <a:r>
              <a:rPr lang="el-GR" b="1" dirty="0" smtClean="0"/>
              <a:t>Για να φτιάξουμε το γλυκό  ακολουθούμε τα παρακάτω βήματα, αλλά κάποιος τα ανακάτεψε! Βρείτε το 1</a:t>
            </a:r>
            <a:r>
              <a:rPr lang="el-GR" b="1" baseline="30000" dirty="0" smtClean="0"/>
              <a:t>ο</a:t>
            </a:r>
            <a:r>
              <a:rPr lang="el-GR" b="1" dirty="0" smtClean="0"/>
              <a:t>  βήμα:</a:t>
            </a:r>
            <a:endParaRPr lang="el-GR" b="1" dirty="0"/>
          </a:p>
        </p:txBody>
      </p:sp>
      <p:sp>
        <p:nvSpPr>
          <p:cNvPr id="23" name="ZoneTexte 22"/>
          <p:cNvSpPr txBox="1"/>
          <p:nvPr/>
        </p:nvSpPr>
        <p:spPr>
          <a:xfrm>
            <a:off x="2714612" y="785794"/>
            <a:ext cx="6357982" cy="5663089"/>
          </a:xfrm>
          <a:prstGeom prst="rect">
            <a:avLst/>
          </a:prstGeom>
          <a:noFill/>
        </p:spPr>
        <p:txBody>
          <a:bodyPr wrap="square" rtlCol="0">
            <a:spAutoFit/>
          </a:bodyPr>
          <a:lstStyle/>
          <a:p>
            <a:r>
              <a:rPr lang="fr-FR" sz="2300" b="1" i="1" dirty="0" smtClean="0">
                <a:hlinkClick r:id="rId2" action="ppaction://hlinksldjump"/>
              </a:rPr>
              <a:t>A.</a:t>
            </a:r>
            <a:r>
              <a:rPr lang="el-GR" sz="2300" i="1" dirty="0" smtClean="0">
                <a:hlinkClick r:id="rId2" action="ppaction://hlinksldjump"/>
              </a:rPr>
              <a:t> </a:t>
            </a:r>
            <a:r>
              <a:rPr lang="fr-CA" sz="2300" b="1" i="1" dirty="0" smtClean="0">
                <a:hlinkClick r:id="rId2" action="ppaction://hlinksldjump"/>
              </a:rPr>
              <a:t>Formez</a:t>
            </a:r>
            <a:r>
              <a:rPr lang="fr-CA" sz="2300" i="1" dirty="0" smtClean="0">
                <a:hlinkClick r:id="rId2" action="ppaction://hlinksldjump"/>
              </a:rPr>
              <a:t> avec la paume des mains les </a:t>
            </a:r>
            <a:r>
              <a:rPr lang="fr-CA" sz="2300" i="1" dirty="0" err="1" smtClean="0">
                <a:hlinkClick r:id="rId2" action="ppaction://hlinksldjump"/>
              </a:rPr>
              <a:t>bountys</a:t>
            </a:r>
            <a:r>
              <a:rPr lang="fr-CA" sz="2300" i="1" dirty="0" smtClean="0">
                <a:hlinkClick r:id="rId2" action="ppaction://hlinksldjump"/>
              </a:rPr>
              <a:t> et façonnez-les en forme ronde ou en </a:t>
            </a:r>
            <a:r>
              <a:rPr lang="fr-CA" sz="2300" b="1" i="1" dirty="0" smtClean="0">
                <a:hlinkClick r:id="rId2" action="ppaction://hlinksldjump"/>
              </a:rPr>
              <a:t>barres</a:t>
            </a:r>
            <a:r>
              <a:rPr lang="fr-CA" sz="2300" i="1" dirty="0" smtClean="0">
                <a:hlinkClick r:id="rId2" action="ppaction://hlinksldjump"/>
              </a:rPr>
              <a:t>. </a:t>
            </a:r>
            <a:br>
              <a:rPr lang="fr-CA" sz="2300" i="1" dirty="0" smtClean="0">
                <a:hlinkClick r:id="rId2" action="ppaction://hlinksldjump"/>
              </a:rPr>
            </a:br>
            <a:endParaRPr lang="el-GR" sz="2300" i="1" dirty="0" smtClean="0"/>
          </a:p>
          <a:p>
            <a:r>
              <a:rPr lang="fr-FR" sz="2300" b="1" i="1" dirty="0" smtClean="0">
                <a:hlinkClick r:id="rId3" action="ppaction://hlinksldjump"/>
              </a:rPr>
              <a:t>B.</a:t>
            </a:r>
            <a:r>
              <a:rPr lang="el-GR" sz="2300" b="1" i="1" dirty="0" smtClean="0">
                <a:hlinkClick r:id="rId3" action="ppaction://hlinksldjump"/>
              </a:rPr>
              <a:t> </a:t>
            </a:r>
            <a:r>
              <a:rPr lang="fr-CA" sz="2300" i="1" dirty="0" smtClean="0">
                <a:hlinkClick r:id="rId3" action="ppaction://hlinksldjump"/>
              </a:rPr>
              <a:t>Faire fondre le </a:t>
            </a:r>
            <a:r>
              <a:rPr lang="fr-CA" sz="2300" b="1" i="1" dirty="0" smtClean="0">
                <a:hlinkClick r:id="rId3" action="ppaction://hlinksldjump"/>
              </a:rPr>
              <a:t>chocolat</a:t>
            </a:r>
            <a:r>
              <a:rPr lang="fr-CA" sz="2300" i="1" dirty="0" smtClean="0">
                <a:hlinkClick r:id="rId3" action="ppaction://hlinksldjump"/>
              </a:rPr>
              <a:t> noir au </a:t>
            </a:r>
            <a:r>
              <a:rPr lang="fr-CA" sz="2300" b="1" i="1" dirty="0" smtClean="0">
                <a:hlinkClick r:id="rId3" action="ppaction://hlinksldjump"/>
              </a:rPr>
              <a:t>bain-marie</a:t>
            </a:r>
            <a:r>
              <a:rPr lang="fr-CA" sz="2300" i="1" dirty="0" smtClean="0">
                <a:hlinkClick r:id="rId3" action="ppaction://hlinksldjump"/>
              </a:rPr>
              <a:t> sur feu moyen.</a:t>
            </a:r>
            <a:endParaRPr lang="el-GR" sz="2300" i="1" dirty="0" smtClean="0"/>
          </a:p>
          <a:p>
            <a:endParaRPr lang="el-GR" sz="2300" i="1" dirty="0" smtClean="0"/>
          </a:p>
          <a:p>
            <a:r>
              <a:rPr lang="fr-FR" sz="2300" b="1" i="1" dirty="0" smtClean="0">
                <a:hlinkClick r:id="rId2" action="ppaction://hlinksldjump"/>
              </a:rPr>
              <a:t>C.</a:t>
            </a:r>
            <a:r>
              <a:rPr lang="fr-FR" sz="2300" i="1" dirty="0" smtClean="0">
                <a:hlinkClick r:id="rId2" action="ppaction://hlinksldjump"/>
              </a:rPr>
              <a:t> </a:t>
            </a:r>
            <a:r>
              <a:rPr lang="fr-CA" sz="2300" i="1" dirty="0" smtClean="0">
                <a:hlinkClick r:id="rId4" action="ppaction://hlinksldjump"/>
              </a:rPr>
              <a:t>Trempez les </a:t>
            </a:r>
            <a:r>
              <a:rPr lang="fr-CA" sz="2300" i="1" dirty="0" err="1" smtClean="0">
                <a:hlinkClick r:id="rId4" action="ppaction://hlinksldjump"/>
              </a:rPr>
              <a:t>bountys</a:t>
            </a:r>
            <a:r>
              <a:rPr lang="fr-CA" sz="2300" i="1" dirty="0" smtClean="0">
                <a:hlinkClick r:id="rId4" action="ppaction://hlinksldjump"/>
              </a:rPr>
              <a:t> dans le </a:t>
            </a:r>
            <a:r>
              <a:rPr lang="fr-CA" sz="2300" b="1" i="1" dirty="0" smtClean="0">
                <a:hlinkClick r:id="rId4" action="ppaction://hlinksldjump"/>
              </a:rPr>
              <a:t>chocolat fondu</a:t>
            </a:r>
            <a:r>
              <a:rPr lang="fr-CA" sz="2300" i="1" dirty="0" smtClean="0">
                <a:hlinkClick r:id="rId4" action="ppaction://hlinksldjump"/>
              </a:rPr>
              <a:t> et déposez-les sur une </a:t>
            </a:r>
            <a:r>
              <a:rPr lang="fr-CA" sz="2300" b="1" i="1" dirty="0" smtClean="0">
                <a:hlinkClick r:id="rId4" action="ppaction://hlinksldjump"/>
              </a:rPr>
              <a:t>grille</a:t>
            </a:r>
            <a:r>
              <a:rPr lang="el-GR" sz="2300" i="1" dirty="0" smtClean="0">
                <a:hlinkClick r:id="rId4" action="ppaction://hlinksldjump"/>
              </a:rPr>
              <a:t>.</a:t>
            </a:r>
            <a:endParaRPr lang="fr-CA" sz="2300" i="1" dirty="0" smtClean="0"/>
          </a:p>
          <a:p>
            <a:endParaRPr lang="fr-CA" sz="2300" i="1" dirty="0" smtClean="0">
              <a:hlinkClick r:id="rId2" action="ppaction://hlinksldjump"/>
            </a:endParaRPr>
          </a:p>
          <a:p>
            <a:r>
              <a:rPr lang="fr-CA" sz="2300" b="1" i="1" dirty="0" smtClean="0">
                <a:hlinkClick r:id="rId2" action="ppaction://hlinksldjump"/>
              </a:rPr>
              <a:t>D.</a:t>
            </a:r>
            <a:r>
              <a:rPr lang="fr-CA" sz="2300" i="1" dirty="0" smtClean="0">
                <a:hlinkClick r:id="rId2" action="ppaction://hlinksldjump"/>
              </a:rPr>
              <a:t> Dans un grand </a:t>
            </a:r>
            <a:r>
              <a:rPr lang="fr-CA" sz="2300" b="1" i="1" dirty="0" smtClean="0">
                <a:hlinkClick r:id="rId2" action="ppaction://hlinksldjump"/>
              </a:rPr>
              <a:t>saladier</a:t>
            </a:r>
            <a:r>
              <a:rPr lang="fr-CA" sz="2300" i="1" dirty="0" smtClean="0">
                <a:hlinkClick r:id="rId2" action="ppaction://hlinksldjump"/>
              </a:rPr>
              <a:t>, mettez la noix de coco avec la moitié du lait concentré sucré. Ajoutez les grains d'une gousse de vanille grattée. </a:t>
            </a:r>
            <a:r>
              <a:rPr lang="fr-CA" sz="2300" b="1" i="1" dirty="0" smtClean="0">
                <a:hlinkClick r:id="rId2" action="ppaction://hlinksldjump"/>
              </a:rPr>
              <a:t>Mélangez</a:t>
            </a:r>
            <a:r>
              <a:rPr lang="fr-CA" sz="2300" i="1" dirty="0" smtClean="0">
                <a:hlinkClick r:id="rId2" action="ppaction://hlinksldjump"/>
              </a:rPr>
              <a:t>. Le mélange doit être bien compact.</a:t>
            </a:r>
            <a:endParaRPr lang="el-GR" sz="2300" dirty="0" smtClean="0"/>
          </a:p>
          <a:p>
            <a:endParaRPr lang="el-GR" sz="2300" dirty="0" smtClean="0"/>
          </a:p>
          <a:p>
            <a:endParaRPr lang="fr-CA" sz="2000" b="1" i="1" dirty="0" smtClean="0"/>
          </a:p>
          <a:p>
            <a:r>
              <a:rPr lang="fr-CA" sz="2000" b="1" i="1" dirty="0" smtClean="0"/>
              <a:t>Pour les déguster, attendez que le chocolat se fige.</a:t>
            </a:r>
            <a:endParaRPr lang="el-GR" sz="2000" b="1" i="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rcRect l="6009" r="33903" b="23058"/>
          <a:stretch>
            <a:fillRect/>
          </a:stretch>
        </p:blipFill>
        <p:spPr>
          <a:xfrm>
            <a:off x="4286248" y="1500174"/>
            <a:ext cx="4661580" cy="33575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 Τίτλος"/>
          <p:cNvSpPr>
            <a:spLocks noGrp="1"/>
          </p:cNvSpPr>
          <p:nvPr>
            <p:ph type="title"/>
          </p:nvPr>
        </p:nvSpPr>
        <p:spPr>
          <a:xfrm>
            <a:off x="571472" y="285728"/>
            <a:ext cx="5270380" cy="841248"/>
          </a:xfrm>
        </p:spPr>
        <p:txBody>
          <a:bodyPr/>
          <a:lstStyle/>
          <a:p>
            <a:r>
              <a:rPr lang="fr-CA" i="1" dirty="0" smtClean="0">
                <a:ln w="19050">
                  <a:solidFill>
                    <a:srgbClr val="FF0000"/>
                  </a:solidFill>
                  <a:prstDash val="sysDot"/>
                </a:ln>
                <a:solidFill>
                  <a:schemeClr val="tx1"/>
                </a:solidFill>
              </a:rPr>
              <a:t>Étape 1</a:t>
            </a:r>
            <a:endParaRPr lang="el-GR" i="1" dirty="0">
              <a:ln w="19050">
                <a:solidFill>
                  <a:srgbClr val="FF0000"/>
                </a:solidFill>
                <a:prstDash val="sysDot"/>
              </a:ln>
              <a:solidFill>
                <a:schemeClr val="tx1"/>
              </a:solidFill>
            </a:endParaRPr>
          </a:p>
        </p:txBody>
      </p:sp>
      <p:sp>
        <p:nvSpPr>
          <p:cNvPr id="6" name="Rectangle 5"/>
          <p:cNvSpPr/>
          <p:nvPr/>
        </p:nvSpPr>
        <p:spPr>
          <a:xfrm>
            <a:off x="142844" y="1500174"/>
            <a:ext cx="4572032" cy="1384995"/>
          </a:xfrm>
          <a:prstGeom prst="rect">
            <a:avLst/>
          </a:prstGeom>
        </p:spPr>
        <p:txBody>
          <a:bodyPr wrap="square">
            <a:spAutoFit/>
          </a:bodyPr>
          <a:lstStyle/>
          <a:p>
            <a:r>
              <a:rPr lang="fr-FR" sz="2800" b="1" i="1" dirty="0" smtClean="0">
                <a:sym typeface="Wingdings"/>
              </a:rPr>
              <a:t> </a:t>
            </a:r>
            <a:r>
              <a:rPr lang="el-GR" sz="2800" b="1" i="1" dirty="0" smtClean="0"/>
              <a:t> </a:t>
            </a:r>
            <a:r>
              <a:rPr lang="fr-CA" sz="2800" b="1" i="1" dirty="0" smtClean="0"/>
              <a:t>Faire fondre le chocolat noir au bain-marie sur feu moyen.</a:t>
            </a:r>
          </a:p>
        </p:txBody>
      </p:sp>
      <p:pic>
        <p:nvPicPr>
          <p:cNvPr id="7" name="Image 6" descr="ob_45cfc1_bravo-10.gif"/>
          <p:cNvPicPr>
            <a:picLocks noChangeAspect="1"/>
          </p:cNvPicPr>
          <p:nvPr/>
        </p:nvPicPr>
        <p:blipFill>
          <a:blip r:embed="rId3"/>
          <a:stretch>
            <a:fillRect/>
          </a:stretch>
        </p:blipFill>
        <p:spPr>
          <a:xfrm>
            <a:off x="1285852" y="3571876"/>
            <a:ext cx="1905000" cy="1000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876"/>
            <a:ext cx="8601076" cy="2306650"/>
          </a:xfrm>
        </p:spPr>
        <p:txBody>
          <a:bodyPr>
            <a:normAutofit/>
          </a:bodyPr>
          <a:lstStyle/>
          <a:p>
            <a:r>
              <a:rPr lang="fr-FR" sz="4000" cap="none" dirty="0" smtClean="0">
                <a:latin typeface="Bookman Old Style" pitchFamily="18" charset="0"/>
              </a:rPr>
              <a:t>Oups!</a:t>
            </a:r>
            <a:br>
              <a:rPr lang="fr-FR" sz="4000" cap="none" dirty="0" smtClean="0">
                <a:latin typeface="Bookman Old Style" pitchFamily="18" charset="0"/>
              </a:rPr>
            </a:br>
            <a:r>
              <a:rPr lang="fr-FR" sz="4000" cap="none" dirty="0" smtClean="0">
                <a:latin typeface="Bookman Old Style" pitchFamily="18" charset="0"/>
              </a:rPr>
              <a:t>Tu es sûr?</a:t>
            </a:r>
            <a:endParaRPr lang="el-GR" sz="4000" cap="none" dirty="0">
              <a:latin typeface="Bookman Old Style" pitchFamily="18" charset="0"/>
            </a:endParaRPr>
          </a:p>
        </p:txBody>
      </p:sp>
      <p:sp>
        <p:nvSpPr>
          <p:cNvPr id="3" name="Espace réservé du texte 2"/>
          <p:cNvSpPr>
            <a:spLocks noGrp="1"/>
          </p:cNvSpPr>
          <p:nvPr>
            <p:ph type="body" idx="2"/>
          </p:nvPr>
        </p:nvSpPr>
        <p:spPr>
          <a:xfrm>
            <a:off x="214282" y="6000768"/>
            <a:ext cx="4329114" cy="676260"/>
          </a:xfrm>
        </p:spPr>
        <p:txBody>
          <a:bodyPr>
            <a:normAutofit/>
          </a:bodyPr>
          <a:lstStyle/>
          <a:p>
            <a:r>
              <a:rPr lang="fr-FR" sz="3600" dirty="0" smtClean="0">
                <a:latin typeface="Bookman Old Style" pitchFamily="18" charset="0"/>
              </a:rPr>
              <a:t>Essaie encore!</a:t>
            </a:r>
            <a:endParaRPr lang="el-GR" sz="3600" dirty="0">
              <a:latin typeface="Bookman Old Style" pitchFamily="18" charset="0"/>
            </a:endParaRPr>
          </a:p>
        </p:txBody>
      </p:sp>
      <p:pic>
        <p:nvPicPr>
          <p:cNvPr id="5" name="Espace réservé du contenu 4" descr="reflechi.gif"/>
          <p:cNvPicPr>
            <a:picLocks noGrp="1" noChangeAspect="1"/>
          </p:cNvPicPr>
          <p:nvPr>
            <p:ph sz="half" idx="1"/>
          </p:nvPr>
        </p:nvPicPr>
        <p:blipFill>
          <a:blip r:embed="rId2"/>
          <a:stretch>
            <a:fillRect/>
          </a:stretch>
        </p:blipFill>
        <p:spPr>
          <a:xfrm>
            <a:off x="4302125" y="866775"/>
            <a:ext cx="3886200" cy="4286250"/>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tretch>
            <a:fillRect/>
          </a:stretch>
        </p:blipFill>
        <p:spPr>
          <a:xfrm>
            <a:off x="5429256" y="1184086"/>
            <a:ext cx="3372697" cy="3134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 Τίτλος"/>
          <p:cNvSpPr>
            <a:spLocks noGrp="1"/>
          </p:cNvSpPr>
          <p:nvPr>
            <p:ph type="ctrTitle"/>
          </p:nvPr>
        </p:nvSpPr>
        <p:spPr>
          <a:xfrm>
            <a:off x="928662" y="4786322"/>
            <a:ext cx="5500726" cy="1010780"/>
          </a:xfrm>
        </p:spPr>
        <p:txBody>
          <a:bodyPr>
            <a:normAutofit/>
          </a:bodyPr>
          <a:lstStyle/>
          <a:p>
            <a:r>
              <a:rPr lang="fr-CA" i="1" cap="none" dirty="0" smtClean="0">
                <a:ln w="9525">
                  <a:solidFill>
                    <a:srgbClr val="FF0000"/>
                  </a:solidFill>
                  <a:prstDash val="solid"/>
                </a:ln>
                <a:solidFill>
                  <a:schemeClr val="accent2">
                    <a:lumMod val="50000"/>
                  </a:schemeClr>
                </a:solidFill>
                <a:latin typeface="Flubber" pitchFamily="2" charset="0"/>
              </a:rPr>
              <a:t>Nan! Essaie encore!</a:t>
            </a:r>
            <a:endParaRPr lang="el-GR" i="1" cap="none" dirty="0">
              <a:ln w="9525">
                <a:solidFill>
                  <a:srgbClr val="FF0000"/>
                </a:solidFill>
                <a:prstDash val="solid"/>
              </a:ln>
              <a:solidFill>
                <a:schemeClr val="accent2">
                  <a:lumMod val="50000"/>
                </a:schemeClr>
              </a:solidFill>
            </a:endParaRPr>
          </a:p>
        </p:txBody>
      </p:sp>
      <p:sp>
        <p:nvSpPr>
          <p:cNvPr id="5" name="Pensées 4"/>
          <p:cNvSpPr/>
          <p:nvPr/>
        </p:nvSpPr>
        <p:spPr>
          <a:xfrm>
            <a:off x="2643174" y="714356"/>
            <a:ext cx="2571768" cy="1214446"/>
          </a:xfrm>
          <a:prstGeom prst="cloudCallout">
            <a:avLst>
              <a:gd name="adj1" fmla="val 65895"/>
              <a:gd name="adj2" fmla="val 8149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ln w="12700">
                  <a:solidFill>
                    <a:schemeClr val="accent1">
                      <a:lumMod val="75000"/>
                    </a:schemeClr>
                  </a:solidFill>
                </a:ln>
                <a:solidFill>
                  <a:schemeClr val="tx1"/>
                </a:solidFill>
                <a:latin typeface="Flubber" pitchFamily="2" charset="0"/>
              </a:rPr>
              <a:t>Hum</a:t>
            </a:r>
            <a:endParaRPr lang="el-GR" sz="4400" dirty="0">
              <a:ln w="12700">
                <a:solidFill>
                  <a:schemeClr val="accent1">
                    <a:lumMod val="75000"/>
                  </a:schemeClr>
                </a:solidFill>
              </a:ln>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2928926" y="0"/>
            <a:ext cx="6215074" cy="369332"/>
          </a:xfrm>
          <a:prstGeom prst="rect">
            <a:avLst/>
          </a:prstGeom>
          <a:noFill/>
        </p:spPr>
        <p:txBody>
          <a:bodyPr wrap="square" rtlCol="0">
            <a:spAutoFit/>
          </a:bodyPr>
          <a:lstStyle/>
          <a:p>
            <a:r>
              <a:rPr lang="el-GR" b="1" dirty="0" smtClean="0"/>
              <a:t>Βρείτε το 2</a:t>
            </a:r>
            <a:r>
              <a:rPr lang="el-GR" b="1" baseline="30000" dirty="0" smtClean="0"/>
              <a:t>ο</a:t>
            </a:r>
            <a:r>
              <a:rPr lang="el-GR" b="1" dirty="0" smtClean="0"/>
              <a:t> βήμα.</a:t>
            </a:r>
            <a:endParaRPr lang="el-GR" b="1" dirty="0"/>
          </a:p>
        </p:txBody>
      </p:sp>
      <p:sp>
        <p:nvSpPr>
          <p:cNvPr id="23" name="ZoneTexte 22"/>
          <p:cNvSpPr txBox="1"/>
          <p:nvPr/>
        </p:nvSpPr>
        <p:spPr>
          <a:xfrm>
            <a:off x="2786018" y="785794"/>
            <a:ext cx="6357982" cy="5555367"/>
          </a:xfrm>
          <a:prstGeom prst="rect">
            <a:avLst/>
          </a:prstGeom>
          <a:noFill/>
        </p:spPr>
        <p:txBody>
          <a:bodyPr wrap="square" rtlCol="0">
            <a:spAutoFit/>
          </a:bodyPr>
          <a:lstStyle/>
          <a:p>
            <a:r>
              <a:rPr lang="fr-FR" sz="2400" b="1" i="1" dirty="0" smtClean="0">
                <a:sym typeface="Wingdings"/>
              </a:rPr>
              <a:t> </a:t>
            </a:r>
            <a:r>
              <a:rPr lang="el-GR" sz="2400" b="1" i="1" dirty="0" smtClean="0"/>
              <a:t> </a:t>
            </a:r>
            <a:r>
              <a:rPr lang="fr-CA" sz="2400" b="1" i="1" dirty="0" smtClean="0"/>
              <a:t>Faire fondre le chocolat noir au bain-marie sur feu moyen.</a:t>
            </a:r>
          </a:p>
          <a:p>
            <a:endParaRPr lang="fr-CA" sz="2200" i="1" dirty="0" smtClean="0"/>
          </a:p>
          <a:p>
            <a:endParaRPr lang="el-GR" sz="2200" i="1" dirty="0" smtClean="0"/>
          </a:p>
          <a:p>
            <a:r>
              <a:rPr lang="fr-FR" sz="2200" b="1" i="1" dirty="0" smtClean="0">
                <a:hlinkClick r:id="rId2" action="ppaction://hlinksldjump"/>
              </a:rPr>
              <a:t>A.</a:t>
            </a:r>
            <a:r>
              <a:rPr lang="el-GR" sz="2200" i="1" dirty="0" smtClean="0">
                <a:hlinkClick r:id="rId2" action="ppaction://hlinksldjump"/>
              </a:rPr>
              <a:t> </a:t>
            </a:r>
            <a:r>
              <a:rPr lang="fr-CA" sz="2200" b="1" i="1" dirty="0" smtClean="0">
                <a:hlinkClick r:id="rId2" action="ppaction://hlinksldjump"/>
              </a:rPr>
              <a:t>Formez</a:t>
            </a:r>
            <a:r>
              <a:rPr lang="fr-CA" sz="2200" i="1" dirty="0" smtClean="0">
                <a:hlinkClick r:id="rId2" action="ppaction://hlinksldjump"/>
              </a:rPr>
              <a:t> avec la paume des mains les </a:t>
            </a:r>
            <a:r>
              <a:rPr lang="fr-CA" sz="2200" i="1" dirty="0" err="1" smtClean="0">
                <a:hlinkClick r:id="rId2" action="ppaction://hlinksldjump"/>
              </a:rPr>
              <a:t>bountys</a:t>
            </a:r>
            <a:r>
              <a:rPr lang="fr-CA" sz="2200" i="1" dirty="0" smtClean="0">
                <a:hlinkClick r:id="rId2" action="ppaction://hlinksldjump"/>
              </a:rPr>
              <a:t> et façonnez-les en forme ronde ou en </a:t>
            </a:r>
            <a:r>
              <a:rPr lang="fr-CA" sz="2200" b="1" i="1" dirty="0" smtClean="0">
                <a:hlinkClick r:id="rId2" action="ppaction://hlinksldjump"/>
              </a:rPr>
              <a:t>barres</a:t>
            </a:r>
            <a:r>
              <a:rPr lang="fr-CA" sz="2200" i="1" dirty="0" smtClean="0">
                <a:hlinkClick r:id="rId2" action="ppaction://hlinksldjump"/>
              </a:rPr>
              <a:t>. </a:t>
            </a:r>
            <a:br>
              <a:rPr lang="fr-CA" sz="2200" i="1" dirty="0" smtClean="0">
                <a:hlinkClick r:id="rId2" action="ppaction://hlinksldjump"/>
              </a:rPr>
            </a:br>
            <a:endParaRPr lang="el-GR" sz="2200" i="1" dirty="0" smtClean="0">
              <a:hlinkClick r:id="rId2" action="ppaction://hlinksldjump"/>
            </a:endParaRPr>
          </a:p>
          <a:p>
            <a:r>
              <a:rPr lang="fr-FR" sz="2200" b="1" i="1" dirty="0" smtClean="0">
                <a:hlinkClick r:id="rId2" action="ppaction://hlinksldjump"/>
              </a:rPr>
              <a:t>C.</a:t>
            </a:r>
            <a:r>
              <a:rPr lang="fr-FR" sz="2200" i="1" dirty="0" smtClean="0">
                <a:hlinkClick r:id="rId2" action="ppaction://hlinksldjump"/>
              </a:rPr>
              <a:t> </a:t>
            </a:r>
            <a:r>
              <a:rPr lang="fr-CA" sz="2200" i="1" dirty="0" smtClean="0">
                <a:hlinkClick r:id="rId2" action="ppaction://hlinksldjump"/>
              </a:rPr>
              <a:t>Trempez les </a:t>
            </a:r>
            <a:r>
              <a:rPr lang="fr-CA" sz="2200" i="1" dirty="0" err="1" smtClean="0">
                <a:hlinkClick r:id="rId2" action="ppaction://hlinksldjump"/>
              </a:rPr>
              <a:t>bountys</a:t>
            </a:r>
            <a:r>
              <a:rPr lang="fr-CA" sz="2200" i="1" dirty="0" smtClean="0">
                <a:hlinkClick r:id="rId2" action="ppaction://hlinksldjump"/>
              </a:rPr>
              <a:t> dans le </a:t>
            </a:r>
            <a:r>
              <a:rPr lang="fr-CA" sz="2200" b="1" i="1" dirty="0" smtClean="0">
                <a:hlinkClick r:id="rId2" action="ppaction://hlinksldjump"/>
              </a:rPr>
              <a:t>chocolat fondu</a:t>
            </a:r>
            <a:r>
              <a:rPr lang="fr-CA" sz="2200" i="1" dirty="0" smtClean="0">
                <a:hlinkClick r:id="rId2" action="ppaction://hlinksldjump"/>
              </a:rPr>
              <a:t> et déposez-les sur une </a:t>
            </a:r>
            <a:r>
              <a:rPr lang="fr-CA" sz="2200" b="1" i="1" dirty="0" smtClean="0">
                <a:hlinkClick r:id="rId2" action="ppaction://hlinksldjump"/>
              </a:rPr>
              <a:t>grille</a:t>
            </a:r>
            <a:r>
              <a:rPr lang="el-GR" sz="2200" i="1" dirty="0" smtClean="0">
                <a:hlinkClick r:id="rId2" action="ppaction://hlinksldjump"/>
              </a:rPr>
              <a:t>.</a:t>
            </a:r>
            <a:endParaRPr lang="fr-CA" sz="2200" i="1" dirty="0" smtClean="0"/>
          </a:p>
          <a:p>
            <a:endParaRPr lang="fr-CA" sz="2200" i="1" dirty="0" smtClean="0"/>
          </a:p>
          <a:p>
            <a:r>
              <a:rPr lang="fr-CA" sz="2200" b="1" i="1" dirty="0" smtClean="0">
                <a:hlinkClick r:id="rId3" action="ppaction://hlinksldjump"/>
              </a:rPr>
              <a:t>D.</a:t>
            </a:r>
            <a:r>
              <a:rPr lang="fr-CA" sz="2200" i="1" dirty="0" smtClean="0">
                <a:hlinkClick r:id="rId3" action="ppaction://hlinksldjump"/>
              </a:rPr>
              <a:t> Dans un grand </a:t>
            </a:r>
            <a:r>
              <a:rPr lang="fr-CA" sz="2200" b="1" i="1" dirty="0" smtClean="0">
                <a:hlinkClick r:id="rId3" action="ppaction://hlinksldjump"/>
              </a:rPr>
              <a:t>saladier</a:t>
            </a:r>
            <a:r>
              <a:rPr lang="fr-CA" sz="2200" i="1" dirty="0" smtClean="0">
                <a:hlinkClick r:id="rId3" action="ppaction://hlinksldjump"/>
              </a:rPr>
              <a:t>, mettez la noix de coco avec la moitié du lait concentré sucré. Ajoutez les grains d'une gousse de vanille grattée. </a:t>
            </a:r>
            <a:r>
              <a:rPr lang="fr-CA" sz="2200" b="1" i="1" dirty="0" smtClean="0">
                <a:hlinkClick r:id="rId3" action="ppaction://hlinksldjump"/>
              </a:rPr>
              <a:t>Mélangez</a:t>
            </a:r>
            <a:r>
              <a:rPr lang="fr-CA" sz="2200" i="1" dirty="0" smtClean="0">
                <a:hlinkClick r:id="rId3" action="ppaction://hlinksldjump"/>
              </a:rPr>
              <a:t>. Le mélange doit être bien compact.</a:t>
            </a:r>
            <a:endParaRPr lang="el-GR" sz="2200" dirty="0" smtClean="0"/>
          </a:p>
          <a:p>
            <a:endParaRPr lang="el-GR" sz="2300" dirty="0" smtClean="0"/>
          </a:p>
          <a:p>
            <a:r>
              <a:rPr lang="fr-CA" sz="2000" b="1" i="1" dirty="0" smtClean="0"/>
              <a:t>Pour les déguster, attendez que le chocolat se fige.</a:t>
            </a:r>
            <a:endParaRPr lang="el-GR" sz="2000" b="1" i="1" dirty="0" smtClean="0"/>
          </a:p>
        </p:txBody>
      </p:sp>
      <p:sp>
        <p:nvSpPr>
          <p:cNvPr id="6" name="Espace réservé du texte 17"/>
          <p:cNvSpPr txBox="1">
            <a:spLocks/>
          </p:cNvSpPr>
          <p:nvPr/>
        </p:nvSpPr>
        <p:spPr>
          <a:xfrm>
            <a:off x="142844" y="285728"/>
            <a:ext cx="2500331" cy="6357958"/>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1</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
            </a:r>
            <a:br>
              <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Étape 2</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rcRect l="9195" r="14181"/>
          <a:stretch>
            <a:fillRect/>
          </a:stretch>
        </p:blipFill>
        <p:spPr>
          <a:xfrm>
            <a:off x="4714876" y="1553241"/>
            <a:ext cx="4209504" cy="30902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 Τίτλος"/>
          <p:cNvSpPr>
            <a:spLocks noGrp="1"/>
          </p:cNvSpPr>
          <p:nvPr>
            <p:ph type="title"/>
          </p:nvPr>
        </p:nvSpPr>
        <p:spPr>
          <a:xfrm>
            <a:off x="571472" y="285728"/>
            <a:ext cx="5270380" cy="841248"/>
          </a:xfrm>
        </p:spPr>
        <p:txBody>
          <a:bodyPr/>
          <a:lstStyle/>
          <a:p>
            <a:r>
              <a:rPr lang="fr-CA" i="1" dirty="0" smtClean="0">
                <a:ln w="19050">
                  <a:solidFill>
                    <a:srgbClr val="FF0000"/>
                  </a:solidFill>
                  <a:prstDash val="sysDot"/>
                </a:ln>
                <a:solidFill>
                  <a:schemeClr val="tx1"/>
                </a:solidFill>
              </a:rPr>
              <a:t>Étape 2</a:t>
            </a:r>
            <a:endParaRPr lang="el-GR" i="1" dirty="0">
              <a:ln w="19050">
                <a:solidFill>
                  <a:srgbClr val="FF0000"/>
                </a:solidFill>
                <a:prstDash val="sysDot"/>
              </a:ln>
              <a:solidFill>
                <a:schemeClr val="tx1"/>
              </a:solidFill>
            </a:endParaRPr>
          </a:p>
        </p:txBody>
      </p:sp>
      <p:sp>
        <p:nvSpPr>
          <p:cNvPr id="6" name="Rectangle 5"/>
          <p:cNvSpPr/>
          <p:nvPr/>
        </p:nvSpPr>
        <p:spPr>
          <a:xfrm>
            <a:off x="142844" y="1500174"/>
            <a:ext cx="5000660" cy="3539430"/>
          </a:xfrm>
          <a:prstGeom prst="rect">
            <a:avLst/>
          </a:prstGeom>
        </p:spPr>
        <p:txBody>
          <a:bodyPr wrap="square">
            <a:spAutoFit/>
          </a:bodyPr>
          <a:lstStyle/>
          <a:p>
            <a:r>
              <a:rPr lang="fr-FR" sz="2800" b="1" i="1" dirty="0" smtClean="0">
                <a:sym typeface="Wingdings"/>
              </a:rPr>
              <a:t> </a:t>
            </a:r>
            <a:r>
              <a:rPr lang="el-GR" sz="2800" b="1" i="1" dirty="0" smtClean="0"/>
              <a:t> </a:t>
            </a:r>
            <a:r>
              <a:rPr lang="fr-CA" sz="2800" b="1" i="1" dirty="0" smtClean="0"/>
              <a:t>Dans un grand saladier, mettez la noix de coco avec la moitié du lait concentré sucré. Ajoutez les grains d'une gousse de vanille grattée. Mélangez. Le mélange doit être bien compact.</a:t>
            </a:r>
          </a:p>
          <a:p>
            <a:endParaRPr lang="fr-CA" sz="2800" b="1" i="1" dirty="0" smtClean="0"/>
          </a:p>
        </p:txBody>
      </p:sp>
      <p:pic>
        <p:nvPicPr>
          <p:cNvPr id="7" name="Image 6" descr="ob_45cfc1_bravo-10.gif"/>
          <p:cNvPicPr>
            <a:picLocks noChangeAspect="1"/>
          </p:cNvPicPr>
          <p:nvPr/>
        </p:nvPicPr>
        <p:blipFill>
          <a:blip r:embed="rId3"/>
          <a:stretch>
            <a:fillRect/>
          </a:stretch>
        </p:blipFill>
        <p:spPr>
          <a:xfrm>
            <a:off x="1357290" y="4572008"/>
            <a:ext cx="1740617" cy="134897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tretch>
            <a:fillRect/>
          </a:stretch>
        </p:blipFill>
        <p:spPr>
          <a:xfrm>
            <a:off x="5429256" y="1184086"/>
            <a:ext cx="3372697" cy="3134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 Τίτλος"/>
          <p:cNvSpPr>
            <a:spLocks noGrp="1"/>
          </p:cNvSpPr>
          <p:nvPr>
            <p:ph type="ctrTitle"/>
          </p:nvPr>
        </p:nvSpPr>
        <p:spPr>
          <a:xfrm>
            <a:off x="928662" y="4786322"/>
            <a:ext cx="5500726" cy="1010780"/>
          </a:xfrm>
        </p:spPr>
        <p:txBody>
          <a:bodyPr>
            <a:normAutofit/>
          </a:bodyPr>
          <a:lstStyle/>
          <a:p>
            <a:r>
              <a:rPr lang="fr-CA" i="1" cap="none" dirty="0" smtClean="0">
                <a:ln w="9525">
                  <a:solidFill>
                    <a:srgbClr val="FF0000"/>
                  </a:solidFill>
                  <a:prstDash val="solid"/>
                </a:ln>
                <a:solidFill>
                  <a:schemeClr val="accent2">
                    <a:lumMod val="50000"/>
                  </a:schemeClr>
                </a:solidFill>
                <a:latin typeface="Flubber" pitchFamily="2" charset="0"/>
              </a:rPr>
              <a:t>Nan! Essaie encore!</a:t>
            </a:r>
            <a:endParaRPr lang="el-GR" i="1" cap="none" dirty="0">
              <a:ln w="9525">
                <a:solidFill>
                  <a:srgbClr val="FF0000"/>
                </a:solidFill>
                <a:prstDash val="solid"/>
              </a:ln>
              <a:solidFill>
                <a:schemeClr val="accent2">
                  <a:lumMod val="50000"/>
                </a:schemeClr>
              </a:solidFill>
            </a:endParaRPr>
          </a:p>
        </p:txBody>
      </p:sp>
      <p:sp>
        <p:nvSpPr>
          <p:cNvPr id="5" name="Pensées 4"/>
          <p:cNvSpPr/>
          <p:nvPr/>
        </p:nvSpPr>
        <p:spPr>
          <a:xfrm>
            <a:off x="2643174" y="714356"/>
            <a:ext cx="2571768" cy="1214446"/>
          </a:xfrm>
          <a:prstGeom prst="cloudCallout">
            <a:avLst>
              <a:gd name="adj1" fmla="val 65895"/>
              <a:gd name="adj2" fmla="val 8149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ln w="12700">
                  <a:solidFill>
                    <a:schemeClr val="accent1">
                      <a:lumMod val="75000"/>
                    </a:schemeClr>
                  </a:solidFill>
                </a:ln>
                <a:solidFill>
                  <a:schemeClr val="tx1"/>
                </a:solidFill>
                <a:latin typeface="Flubber" pitchFamily="2" charset="0"/>
              </a:rPr>
              <a:t>Hum</a:t>
            </a:r>
            <a:endParaRPr lang="el-GR" sz="4400" dirty="0">
              <a:ln w="12700">
                <a:solidFill>
                  <a:schemeClr val="accent1">
                    <a:lumMod val="75000"/>
                  </a:schemeClr>
                </a:solidFill>
              </a:ln>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2857488" y="0"/>
            <a:ext cx="6286512" cy="369332"/>
          </a:xfrm>
          <a:prstGeom prst="rect">
            <a:avLst/>
          </a:prstGeom>
          <a:noFill/>
        </p:spPr>
        <p:txBody>
          <a:bodyPr wrap="square" rtlCol="0">
            <a:spAutoFit/>
          </a:bodyPr>
          <a:lstStyle/>
          <a:p>
            <a:r>
              <a:rPr lang="el-GR" b="1" dirty="0" smtClean="0"/>
              <a:t>Βρείτε το 3</a:t>
            </a:r>
            <a:r>
              <a:rPr lang="el-GR" b="1" baseline="30000" dirty="0" smtClean="0"/>
              <a:t>ο</a:t>
            </a:r>
            <a:r>
              <a:rPr lang="el-GR" b="1" dirty="0" smtClean="0"/>
              <a:t> βήμα.</a:t>
            </a:r>
            <a:endParaRPr lang="el-GR" b="1" dirty="0"/>
          </a:p>
        </p:txBody>
      </p:sp>
      <p:sp>
        <p:nvSpPr>
          <p:cNvPr id="23" name="ZoneTexte 22"/>
          <p:cNvSpPr txBox="1"/>
          <p:nvPr/>
        </p:nvSpPr>
        <p:spPr>
          <a:xfrm>
            <a:off x="2786018" y="785794"/>
            <a:ext cx="6357982" cy="5709255"/>
          </a:xfrm>
          <a:prstGeom prst="rect">
            <a:avLst/>
          </a:prstGeom>
          <a:noFill/>
        </p:spPr>
        <p:txBody>
          <a:bodyPr wrap="square" rtlCol="0">
            <a:spAutoFit/>
          </a:bodyPr>
          <a:lstStyle/>
          <a:p>
            <a:pPr>
              <a:buFont typeface="Wingdings"/>
              <a:buChar char="ü"/>
            </a:pPr>
            <a:r>
              <a:rPr lang="fr-CA" sz="2300" b="1" i="1" dirty="0" smtClean="0"/>
              <a:t>Faire fondre le chocolat noir au bain-marie sur feu moyen.</a:t>
            </a:r>
          </a:p>
          <a:p>
            <a:endParaRPr lang="fr-CA" sz="2300" b="1" i="1" dirty="0" smtClean="0"/>
          </a:p>
          <a:p>
            <a:pPr>
              <a:buFont typeface="Wingdings"/>
              <a:buChar char="ü"/>
            </a:pPr>
            <a:r>
              <a:rPr lang="fr-CA" sz="2300" b="1" i="1" dirty="0" smtClean="0"/>
              <a:t>Dans un grand saladier, mettez la noix de coco avec la moitié du lait concentré sucré. Ajoutez les grains d'une gousse de vanille grattée. Mélangez. Le mélange doit être bien compact.</a:t>
            </a:r>
          </a:p>
          <a:p>
            <a:r>
              <a:rPr lang="fr-CA" sz="2300" i="1" dirty="0" smtClean="0"/>
              <a:t> </a:t>
            </a:r>
            <a:endParaRPr lang="fr-FR" sz="2300" b="1" i="1" dirty="0" smtClean="0"/>
          </a:p>
          <a:p>
            <a:r>
              <a:rPr lang="fr-FR" sz="2300" b="1" i="1" dirty="0" smtClean="0">
                <a:hlinkClick r:id="rId2" action="ppaction://hlinksldjump"/>
              </a:rPr>
              <a:t>A.</a:t>
            </a:r>
            <a:r>
              <a:rPr lang="el-GR" sz="2300" i="1" dirty="0" smtClean="0">
                <a:hlinkClick r:id="rId2" action="ppaction://hlinksldjump"/>
              </a:rPr>
              <a:t> </a:t>
            </a:r>
            <a:r>
              <a:rPr lang="fr-CA" sz="2300" b="1" i="1" dirty="0" smtClean="0">
                <a:hlinkClick r:id="rId2" action="ppaction://hlinksldjump"/>
              </a:rPr>
              <a:t>Formez</a:t>
            </a:r>
            <a:r>
              <a:rPr lang="fr-CA" sz="2300" i="1" dirty="0" smtClean="0">
                <a:hlinkClick r:id="rId2" action="ppaction://hlinksldjump"/>
              </a:rPr>
              <a:t> avec la paume des mains les </a:t>
            </a:r>
            <a:r>
              <a:rPr lang="fr-CA" sz="2300" i="1" dirty="0" err="1" smtClean="0">
                <a:hlinkClick r:id="rId2" action="ppaction://hlinksldjump"/>
              </a:rPr>
              <a:t>bountys</a:t>
            </a:r>
            <a:r>
              <a:rPr lang="fr-CA" sz="2300" i="1" dirty="0" smtClean="0">
                <a:hlinkClick r:id="rId2" action="ppaction://hlinksldjump"/>
              </a:rPr>
              <a:t> et façonnez-les en forme ronde ou en </a:t>
            </a:r>
            <a:r>
              <a:rPr lang="fr-CA" sz="2300" b="1" i="1" dirty="0" smtClean="0">
                <a:hlinkClick r:id="rId2" action="ppaction://hlinksldjump"/>
              </a:rPr>
              <a:t>barres</a:t>
            </a:r>
            <a:r>
              <a:rPr lang="fr-CA" sz="2300" i="1" dirty="0" smtClean="0">
                <a:hlinkClick r:id="rId2" action="ppaction://hlinksldjump"/>
              </a:rPr>
              <a:t>.</a:t>
            </a:r>
            <a:r>
              <a:rPr lang="fr-CA" sz="2300" i="1" dirty="0" smtClean="0"/>
              <a:t> </a:t>
            </a:r>
            <a:br>
              <a:rPr lang="fr-CA" sz="2300" i="1" dirty="0" smtClean="0"/>
            </a:br>
            <a:endParaRPr lang="el-GR" sz="2300" i="1" dirty="0" smtClean="0"/>
          </a:p>
          <a:p>
            <a:r>
              <a:rPr lang="fr-FR" sz="2300" b="1" i="1" dirty="0" smtClean="0">
                <a:hlinkClick r:id="rId3" action="ppaction://hlinksldjump"/>
              </a:rPr>
              <a:t>C.</a:t>
            </a:r>
            <a:r>
              <a:rPr lang="fr-FR" sz="2300" i="1" dirty="0" smtClean="0">
                <a:hlinkClick r:id="rId3" action="ppaction://hlinksldjump"/>
              </a:rPr>
              <a:t> </a:t>
            </a:r>
            <a:r>
              <a:rPr lang="fr-CA" sz="2300" i="1" dirty="0" smtClean="0">
                <a:hlinkClick r:id="rId3" action="ppaction://hlinksldjump"/>
              </a:rPr>
              <a:t>Trempez les </a:t>
            </a:r>
            <a:r>
              <a:rPr lang="fr-CA" sz="2300" i="1" dirty="0" err="1" smtClean="0">
                <a:hlinkClick r:id="rId3" action="ppaction://hlinksldjump"/>
              </a:rPr>
              <a:t>bountys</a:t>
            </a:r>
            <a:r>
              <a:rPr lang="fr-CA" sz="2300" i="1" dirty="0" smtClean="0">
                <a:hlinkClick r:id="rId3" action="ppaction://hlinksldjump"/>
              </a:rPr>
              <a:t> dans le </a:t>
            </a:r>
            <a:r>
              <a:rPr lang="fr-CA" sz="2300" b="1" i="1" dirty="0" smtClean="0">
                <a:hlinkClick r:id="rId3" action="ppaction://hlinksldjump"/>
              </a:rPr>
              <a:t>chocolat fondu</a:t>
            </a:r>
            <a:r>
              <a:rPr lang="fr-CA" sz="2300" i="1" dirty="0" smtClean="0">
                <a:hlinkClick r:id="rId3" action="ppaction://hlinksldjump"/>
              </a:rPr>
              <a:t> et déposez-les sur une </a:t>
            </a:r>
            <a:r>
              <a:rPr lang="fr-CA" sz="2300" b="1" i="1" dirty="0" smtClean="0">
                <a:hlinkClick r:id="rId3" action="ppaction://hlinksldjump"/>
              </a:rPr>
              <a:t>grille</a:t>
            </a:r>
            <a:r>
              <a:rPr lang="el-GR" sz="2300" i="1" dirty="0" smtClean="0">
                <a:hlinkClick r:id="rId3" action="ppaction://hlinksldjump"/>
              </a:rPr>
              <a:t>.</a:t>
            </a:r>
            <a:endParaRPr lang="fr-CA" sz="2300" i="1" dirty="0" smtClean="0"/>
          </a:p>
          <a:p>
            <a:endParaRPr lang="fr-CA" sz="2300" i="1" dirty="0" smtClean="0"/>
          </a:p>
          <a:p>
            <a:endParaRPr lang="el-GR" sz="2300" dirty="0" smtClean="0"/>
          </a:p>
          <a:p>
            <a:r>
              <a:rPr lang="fr-CA" sz="2000" b="1" i="1" dirty="0" smtClean="0"/>
              <a:t>Pour les déguster, attendez que le chocolat se fige.</a:t>
            </a:r>
            <a:endParaRPr lang="el-GR" sz="2000" b="1" i="1" dirty="0" smtClean="0"/>
          </a:p>
        </p:txBody>
      </p:sp>
      <p:sp>
        <p:nvSpPr>
          <p:cNvPr id="6" name="Espace réservé du texte 17"/>
          <p:cNvSpPr txBox="1">
            <a:spLocks/>
          </p:cNvSpPr>
          <p:nvPr/>
        </p:nvSpPr>
        <p:spPr>
          <a:xfrm>
            <a:off x="142844" y="285728"/>
            <a:ext cx="2500331" cy="6357958"/>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1</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12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2</a:t>
            </a: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36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Étape 3</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rcRect l="22448" r="6043"/>
          <a:stretch>
            <a:fillRect/>
          </a:stretch>
        </p:blipFill>
        <p:spPr>
          <a:xfrm>
            <a:off x="4168540" y="1643050"/>
            <a:ext cx="4689740" cy="32861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 Τίτλος"/>
          <p:cNvSpPr>
            <a:spLocks noGrp="1"/>
          </p:cNvSpPr>
          <p:nvPr>
            <p:ph type="title"/>
          </p:nvPr>
        </p:nvSpPr>
        <p:spPr>
          <a:xfrm>
            <a:off x="571472" y="285728"/>
            <a:ext cx="5270380" cy="841248"/>
          </a:xfrm>
        </p:spPr>
        <p:txBody>
          <a:bodyPr/>
          <a:lstStyle/>
          <a:p>
            <a:r>
              <a:rPr lang="fr-CA" i="1" dirty="0" smtClean="0">
                <a:ln w="19050">
                  <a:solidFill>
                    <a:srgbClr val="FF0000"/>
                  </a:solidFill>
                  <a:prstDash val="sysDot"/>
                </a:ln>
                <a:solidFill>
                  <a:schemeClr val="tx1"/>
                </a:solidFill>
              </a:rPr>
              <a:t>Étape 3</a:t>
            </a:r>
            <a:endParaRPr lang="el-GR" i="1" dirty="0">
              <a:ln w="19050">
                <a:solidFill>
                  <a:srgbClr val="FF0000"/>
                </a:solidFill>
                <a:prstDash val="sysDot"/>
              </a:ln>
              <a:solidFill>
                <a:schemeClr val="tx1"/>
              </a:solidFill>
            </a:endParaRPr>
          </a:p>
        </p:txBody>
      </p:sp>
      <p:sp>
        <p:nvSpPr>
          <p:cNvPr id="6" name="Rectangle 5"/>
          <p:cNvSpPr/>
          <p:nvPr/>
        </p:nvSpPr>
        <p:spPr>
          <a:xfrm>
            <a:off x="142844" y="1500174"/>
            <a:ext cx="4572032" cy="2246769"/>
          </a:xfrm>
          <a:prstGeom prst="rect">
            <a:avLst/>
          </a:prstGeom>
        </p:spPr>
        <p:txBody>
          <a:bodyPr wrap="square">
            <a:spAutoFit/>
          </a:bodyPr>
          <a:lstStyle/>
          <a:p>
            <a:r>
              <a:rPr lang="fr-FR" sz="2800" b="1" i="1" dirty="0" smtClean="0">
                <a:sym typeface="Wingdings"/>
              </a:rPr>
              <a:t> </a:t>
            </a:r>
            <a:r>
              <a:rPr lang="el-GR" sz="2800" b="1" i="1" dirty="0" smtClean="0"/>
              <a:t> </a:t>
            </a:r>
            <a:r>
              <a:rPr lang="fr-CA" sz="2800" b="1" i="1" dirty="0" smtClean="0"/>
              <a:t>Formez avec la paume des mains les </a:t>
            </a:r>
            <a:r>
              <a:rPr lang="fr-CA" sz="2800" b="1" i="1" dirty="0" err="1" smtClean="0"/>
              <a:t>bountys</a:t>
            </a:r>
            <a:r>
              <a:rPr lang="fr-CA" sz="2800" b="1" i="1" dirty="0" smtClean="0"/>
              <a:t> et façonnez-les en forme ronde ou en barres.</a:t>
            </a:r>
          </a:p>
          <a:p>
            <a:endParaRPr lang="fr-CA" sz="2800" b="1" i="1" dirty="0" smtClean="0"/>
          </a:p>
        </p:txBody>
      </p:sp>
      <p:pic>
        <p:nvPicPr>
          <p:cNvPr id="7" name="Image 6" descr="ob_45cfc1_bravo-10.gif"/>
          <p:cNvPicPr>
            <a:picLocks noChangeAspect="1"/>
          </p:cNvPicPr>
          <p:nvPr/>
        </p:nvPicPr>
        <p:blipFill>
          <a:blip r:embed="rId3"/>
          <a:stretch>
            <a:fillRect/>
          </a:stretch>
        </p:blipFill>
        <p:spPr>
          <a:xfrm>
            <a:off x="1620865" y="4286256"/>
            <a:ext cx="2205323" cy="17859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2928926" y="0"/>
            <a:ext cx="6215074" cy="369332"/>
          </a:xfrm>
          <a:prstGeom prst="rect">
            <a:avLst/>
          </a:prstGeom>
          <a:noFill/>
        </p:spPr>
        <p:txBody>
          <a:bodyPr wrap="square" rtlCol="0">
            <a:spAutoFit/>
          </a:bodyPr>
          <a:lstStyle/>
          <a:p>
            <a:r>
              <a:rPr lang="el-GR" b="1" dirty="0" smtClean="0"/>
              <a:t>Βρείτε τη σωστή σειρά.</a:t>
            </a:r>
            <a:endParaRPr lang="el-GR" b="1" dirty="0"/>
          </a:p>
        </p:txBody>
      </p:sp>
      <p:sp>
        <p:nvSpPr>
          <p:cNvPr id="23" name="ZoneTexte 22"/>
          <p:cNvSpPr txBox="1"/>
          <p:nvPr/>
        </p:nvSpPr>
        <p:spPr>
          <a:xfrm>
            <a:off x="2786018" y="785794"/>
            <a:ext cx="6357982" cy="5463034"/>
          </a:xfrm>
          <a:prstGeom prst="rect">
            <a:avLst/>
          </a:prstGeom>
          <a:noFill/>
        </p:spPr>
        <p:txBody>
          <a:bodyPr wrap="square" rtlCol="0">
            <a:spAutoFit/>
          </a:bodyPr>
          <a:lstStyle/>
          <a:p>
            <a:pPr>
              <a:spcAft>
                <a:spcPts val="1200"/>
              </a:spcAft>
              <a:buFont typeface="Wingdings"/>
              <a:buChar char="ü"/>
            </a:pPr>
            <a:r>
              <a:rPr lang="fr-CA" sz="2300" b="1" i="1" dirty="0" smtClean="0"/>
              <a:t>Faire fondre le chocolat noir au bain-marie sur feu moyen.</a:t>
            </a:r>
          </a:p>
          <a:p>
            <a:pPr>
              <a:spcAft>
                <a:spcPts val="1200"/>
              </a:spcAft>
              <a:buFont typeface="Wingdings"/>
              <a:buChar char="ü"/>
            </a:pPr>
            <a:r>
              <a:rPr lang="fr-CA" sz="2300" b="1" i="1" dirty="0" smtClean="0"/>
              <a:t>Dans un grand saladier, mettez la noix de coco avec la moitié du lait concentré sucré. Ajoutez les grains d'une gousse de vanille grattée. Mélangez. Le mélange doit être bien compact.</a:t>
            </a:r>
          </a:p>
          <a:p>
            <a:pPr>
              <a:spcAft>
                <a:spcPts val="1200"/>
              </a:spcAft>
              <a:buFont typeface="Wingdings"/>
              <a:buChar char="ü"/>
            </a:pPr>
            <a:r>
              <a:rPr lang="fr-CA" sz="2300" b="1" i="1" dirty="0" smtClean="0"/>
              <a:t>Formez avec la paume des mains les </a:t>
            </a:r>
            <a:r>
              <a:rPr lang="fr-CA" sz="2300" b="1" i="1" dirty="0" err="1" smtClean="0"/>
              <a:t>bountys</a:t>
            </a:r>
            <a:r>
              <a:rPr lang="fr-CA" sz="2300" b="1" i="1" dirty="0" smtClean="0"/>
              <a:t> et façonnez-les en forme ronde ou en barres.</a:t>
            </a:r>
          </a:p>
          <a:p>
            <a:r>
              <a:rPr lang="fr-CA" sz="2300" i="1" dirty="0" smtClean="0"/>
              <a:t> </a:t>
            </a:r>
            <a:endParaRPr lang="fr-FR" sz="2300" b="1" i="1" dirty="0" smtClean="0"/>
          </a:p>
          <a:p>
            <a:r>
              <a:rPr lang="fr-FR" sz="2300" b="1" i="1" dirty="0" smtClean="0">
                <a:hlinkClick r:id="rId2" action="ppaction://hlinksldjump"/>
              </a:rPr>
              <a:t>C.</a:t>
            </a:r>
            <a:r>
              <a:rPr lang="fr-FR" sz="2300" i="1" dirty="0" smtClean="0">
                <a:hlinkClick r:id="rId2" action="ppaction://hlinksldjump"/>
              </a:rPr>
              <a:t> Trempez les </a:t>
            </a:r>
            <a:r>
              <a:rPr lang="fr-FR" sz="2300" i="1" dirty="0" err="1" smtClean="0">
                <a:hlinkClick r:id="rId2" action="ppaction://hlinksldjump"/>
              </a:rPr>
              <a:t>bountys</a:t>
            </a:r>
            <a:r>
              <a:rPr lang="fr-FR" sz="2300" i="1" dirty="0" smtClean="0">
                <a:hlinkClick r:id="rId2" action="ppaction://hlinksldjump"/>
              </a:rPr>
              <a:t> dans le </a:t>
            </a:r>
            <a:r>
              <a:rPr lang="fr-FR" sz="2300" b="1" i="1" dirty="0" smtClean="0">
                <a:hlinkClick r:id="rId2" action="ppaction://hlinksldjump"/>
              </a:rPr>
              <a:t>chocolat fondu</a:t>
            </a:r>
            <a:r>
              <a:rPr lang="fr-FR" sz="2300" i="1" dirty="0" smtClean="0">
                <a:hlinkClick r:id="rId2" action="ppaction://hlinksldjump"/>
              </a:rPr>
              <a:t> et </a:t>
            </a:r>
            <a:r>
              <a:rPr lang="fr-CA" sz="2300" i="1" dirty="0" smtClean="0">
                <a:hlinkClick r:id="rId2" action="ppaction://hlinksldjump"/>
              </a:rPr>
              <a:t>déposez-les sur une </a:t>
            </a:r>
            <a:r>
              <a:rPr lang="fr-CA" sz="2300" b="1" i="1" dirty="0" smtClean="0">
                <a:hlinkClick r:id="rId2" action="ppaction://hlinksldjump"/>
              </a:rPr>
              <a:t>grille</a:t>
            </a:r>
            <a:r>
              <a:rPr lang="el-GR" sz="2300" i="1" dirty="0" smtClean="0">
                <a:hlinkClick r:id="rId2" action="ppaction://hlinksldjump"/>
              </a:rPr>
              <a:t>.</a:t>
            </a:r>
            <a:endParaRPr lang="fr-CA" sz="2300" i="1" dirty="0" smtClean="0"/>
          </a:p>
          <a:p>
            <a:endParaRPr lang="fr-CA" sz="2300" i="1" dirty="0" smtClean="0"/>
          </a:p>
          <a:p>
            <a:endParaRPr lang="el-GR" sz="2300" dirty="0" smtClean="0"/>
          </a:p>
          <a:p>
            <a:r>
              <a:rPr lang="fr-CA" sz="2000" b="1" i="1" dirty="0" smtClean="0"/>
              <a:t>Pour les déguster, attendez que le chocolat se fige.</a:t>
            </a:r>
            <a:endParaRPr lang="el-GR" sz="2000" b="1" i="1" dirty="0" smtClean="0"/>
          </a:p>
        </p:txBody>
      </p:sp>
      <p:sp>
        <p:nvSpPr>
          <p:cNvPr id="6" name="Espace réservé du texte 17"/>
          <p:cNvSpPr txBox="1">
            <a:spLocks/>
          </p:cNvSpPr>
          <p:nvPr/>
        </p:nvSpPr>
        <p:spPr>
          <a:xfrm>
            <a:off x="142844" y="285728"/>
            <a:ext cx="2500331" cy="6357958"/>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1</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2</a:t>
            </a: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lang="fr-CA" sz="20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3</a:t>
            </a: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kumimoji="0" lang="fr-CA" sz="28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Étape 4</a:t>
            </a:r>
            <a:endParaRPr kumimoji="0" lang="el-GR" sz="4400" b="1" i="0" u="none" strike="noStrike" kern="1200" normalizeH="0" baseline="0" noProof="0" dirty="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VE LE CARNAVAL.gif"/>
          <p:cNvPicPr>
            <a:picLocks noChangeAspect="1"/>
          </p:cNvPicPr>
          <p:nvPr/>
        </p:nvPicPr>
        <p:blipFill>
          <a:blip r:embed="rId2"/>
          <a:stretch>
            <a:fillRect/>
          </a:stretch>
        </p:blipFill>
        <p:spPr>
          <a:xfrm>
            <a:off x="5000628" y="1483332"/>
            <a:ext cx="3571900" cy="49602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 Τίτλος"/>
          <p:cNvSpPr>
            <a:spLocks noGrp="1"/>
          </p:cNvSpPr>
          <p:nvPr>
            <p:ph type="title"/>
          </p:nvPr>
        </p:nvSpPr>
        <p:spPr>
          <a:xfrm>
            <a:off x="571472" y="285728"/>
            <a:ext cx="5270380" cy="841248"/>
          </a:xfrm>
        </p:spPr>
        <p:txBody>
          <a:bodyPr/>
          <a:lstStyle/>
          <a:p>
            <a:r>
              <a:rPr lang="fr-CA" i="1" dirty="0" smtClean="0">
                <a:ln w="19050">
                  <a:solidFill>
                    <a:srgbClr val="FF0000"/>
                  </a:solidFill>
                  <a:prstDash val="sysDot"/>
                </a:ln>
                <a:solidFill>
                  <a:schemeClr val="tx1"/>
                </a:solidFill>
              </a:rPr>
              <a:t>Étape 4</a:t>
            </a:r>
            <a:endParaRPr lang="el-GR" i="1" dirty="0">
              <a:ln w="19050">
                <a:solidFill>
                  <a:srgbClr val="FF0000"/>
                </a:solidFill>
                <a:prstDash val="sysDot"/>
              </a:ln>
              <a:solidFill>
                <a:schemeClr val="tx1"/>
              </a:solidFill>
            </a:endParaRPr>
          </a:p>
        </p:txBody>
      </p:sp>
      <p:sp>
        <p:nvSpPr>
          <p:cNvPr id="6" name="Rectangle 5"/>
          <p:cNvSpPr/>
          <p:nvPr/>
        </p:nvSpPr>
        <p:spPr>
          <a:xfrm>
            <a:off x="142844" y="1500174"/>
            <a:ext cx="4572032" cy="2246769"/>
          </a:xfrm>
          <a:prstGeom prst="rect">
            <a:avLst/>
          </a:prstGeom>
        </p:spPr>
        <p:txBody>
          <a:bodyPr wrap="square">
            <a:spAutoFit/>
          </a:bodyPr>
          <a:lstStyle/>
          <a:p>
            <a:r>
              <a:rPr lang="fr-FR" sz="2800" b="1" i="1" dirty="0" smtClean="0">
                <a:sym typeface="Wingdings"/>
              </a:rPr>
              <a:t> </a:t>
            </a:r>
            <a:r>
              <a:rPr lang="el-GR" sz="2800" b="1" i="1" dirty="0" smtClean="0"/>
              <a:t> </a:t>
            </a:r>
            <a:r>
              <a:rPr lang="fr-CA" sz="2800" b="1" i="1" dirty="0" smtClean="0"/>
              <a:t>Trempez les </a:t>
            </a:r>
            <a:r>
              <a:rPr lang="fr-CA" sz="2800" b="1" i="1" dirty="0" err="1" smtClean="0"/>
              <a:t>bountys</a:t>
            </a:r>
            <a:r>
              <a:rPr lang="fr-CA" sz="2800" b="1" i="1" dirty="0" smtClean="0"/>
              <a:t> dans le chocolat fondu et déposez –les sur une grille</a:t>
            </a:r>
            <a:r>
              <a:rPr lang="el-GR" sz="2800" b="1" i="1" dirty="0" smtClean="0"/>
              <a:t>.</a:t>
            </a:r>
            <a:endParaRPr lang="fr-CA" sz="2800" b="1" i="1" dirty="0" smtClean="0"/>
          </a:p>
          <a:p>
            <a:endParaRPr lang="fr-CA" sz="2800" b="1" i="1" dirty="0" smtClean="0"/>
          </a:p>
          <a:p>
            <a:endParaRPr lang="fr-CA" sz="2800" b="1" i="1" dirty="0" smtClean="0"/>
          </a:p>
        </p:txBody>
      </p:sp>
      <p:pic>
        <p:nvPicPr>
          <p:cNvPr id="7" name="Image 6" descr="ob_45cfc1_bravo-10.gif"/>
          <p:cNvPicPr>
            <a:picLocks noChangeAspect="1"/>
          </p:cNvPicPr>
          <p:nvPr/>
        </p:nvPicPr>
        <p:blipFill>
          <a:blip r:embed="rId3"/>
          <a:stretch>
            <a:fillRect/>
          </a:stretch>
        </p:blipFill>
        <p:spPr>
          <a:xfrm>
            <a:off x="1285852" y="3571876"/>
            <a:ext cx="1905000" cy="10001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2857488" y="0"/>
            <a:ext cx="6286512" cy="369332"/>
          </a:xfrm>
          <a:prstGeom prst="rect">
            <a:avLst/>
          </a:prstGeom>
          <a:noFill/>
        </p:spPr>
        <p:txBody>
          <a:bodyPr wrap="square" rtlCol="0">
            <a:spAutoFit/>
          </a:bodyPr>
          <a:lstStyle/>
          <a:p>
            <a:r>
              <a:rPr lang="el-GR" b="1" dirty="0" smtClean="0"/>
              <a:t>Μπράβο, βρήκατε σωστά όλα τα βήματα!</a:t>
            </a:r>
            <a:endParaRPr lang="el-GR" b="1" dirty="0"/>
          </a:p>
        </p:txBody>
      </p:sp>
      <p:sp>
        <p:nvSpPr>
          <p:cNvPr id="23" name="ZoneTexte 22"/>
          <p:cNvSpPr txBox="1"/>
          <p:nvPr/>
        </p:nvSpPr>
        <p:spPr>
          <a:xfrm>
            <a:off x="2786018" y="785794"/>
            <a:ext cx="6357982" cy="5155257"/>
          </a:xfrm>
          <a:prstGeom prst="rect">
            <a:avLst/>
          </a:prstGeom>
          <a:noFill/>
        </p:spPr>
        <p:txBody>
          <a:bodyPr wrap="square" rtlCol="0">
            <a:spAutoFit/>
          </a:bodyPr>
          <a:lstStyle/>
          <a:p>
            <a:pPr>
              <a:spcAft>
                <a:spcPts val="1200"/>
              </a:spcAft>
              <a:buFont typeface="Wingdings"/>
              <a:buChar char="ü"/>
            </a:pPr>
            <a:r>
              <a:rPr lang="fr-CA" sz="2300" b="1" i="1" dirty="0" smtClean="0"/>
              <a:t>Faire fondre le chocolat noir au bain-marie sur feu moyen.</a:t>
            </a:r>
          </a:p>
          <a:p>
            <a:pPr>
              <a:spcAft>
                <a:spcPts val="1200"/>
              </a:spcAft>
              <a:buFont typeface="Wingdings"/>
              <a:buChar char="ü"/>
            </a:pPr>
            <a:r>
              <a:rPr lang="fr-CA" sz="2300" b="1" i="1" dirty="0" smtClean="0"/>
              <a:t>Dans un grand saladier, mettez la noix de coco avec la moitié du lait concentré sucré. Ajoutez les grains d'une gousse de vanille grattée. Mélangez. Le mélange doit être bien compact.</a:t>
            </a:r>
          </a:p>
          <a:p>
            <a:pPr>
              <a:spcAft>
                <a:spcPts val="1200"/>
              </a:spcAft>
              <a:buFont typeface="Wingdings"/>
              <a:buChar char="ü"/>
            </a:pPr>
            <a:r>
              <a:rPr lang="fr-CA" sz="2300" b="1" i="1" dirty="0" smtClean="0"/>
              <a:t>Formez avec la paume des mains les </a:t>
            </a:r>
            <a:r>
              <a:rPr lang="fr-CA" sz="2300" b="1" i="1" dirty="0" err="1" smtClean="0"/>
              <a:t>bountys</a:t>
            </a:r>
            <a:r>
              <a:rPr lang="fr-CA" sz="2300" b="1" i="1" dirty="0" smtClean="0"/>
              <a:t> et façonnez-les en forme ronde ou en barres.</a:t>
            </a:r>
          </a:p>
          <a:p>
            <a:pPr>
              <a:buFont typeface="Wingdings"/>
              <a:buChar char="ü"/>
            </a:pPr>
            <a:r>
              <a:rPr lang="fr-CA" sz="2300" b="1" i="1" dirty="0" smtClean="0"/>
              <a:t>Trempez les </a:t>
            </a:r>
            <a:r>
              <a:rPr lang="fr-CA" sz="2300" b="1" i="1" dirty="0" err="1" smtClean="0"/>
              <a:t>bountys</a:t>
            </a:r>
            <a:r>
              <a:rPr lang="fr-CA" sz="2300" b="1" i="1" dirty="0" smtClean="0"/>
              <a:t> dans le chocolat fondu et déposez –les sur une grille</a:t>
            </a:r>
            <a:r>
              <a:rPr lang="el-GR" sz="2300" b="1" i="1" dirty="0" smtClean="0"/>
              <a:t>.</a:t>
            </a:r>
            <a:endParaRPr lang="fr-CA" sz="2300" b="1" i="1" dirty="0" smtClean="0"/>
          </a:p>
          <a:p>
            <a:endParaRPr lang="el-GR" sz="2300" dirty="0" smtClean="0"/>
          </a:p>
          <a:p>
            <a:r>
              <a:rPr lang="fr-CA" sz="2300" b="1" i="1" dirty="0" smtClean="0"/>
              <a:t>Pour les déguster, attendez que le chocolat se fige.</a:t>
            </a:r>
            <a:endParaRPr lang="el-GR" sz="2300" b="1" i="1" dirty="0" smtClean="0"/>
          </a:p>
        </p:txBody>
      </p:sp>
      <p:sp>
        <p:nvSpPr>
          <p:cNvPr id="6" name="Espace réservé du texte 17"/>
          <p:cNvSpPr txBox="1">
            <a:spLocks/>
          </p:cNvSpPr>
          <p:nvPr/>
        </p:nvSpPr>
        <p:spPr>
          <a:xfrm>
            <a:off x="142844" y="285728"/>
            <a:ext cx="2500331" cy="6357958"/>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1</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2</a:t>
            </a: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lang="fr-CA" sz="2000" b="1"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CA" sz="2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3</a:t>
            </a:r>
            <a: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t/>
            </a:r>
            <a:br>
              <a:rPr kumimoji="0" lang="fr-CA" sz="44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rPr>
            </a:br>
            <a:endParaRPr kumimoji="0" lang="fr-CA" sz="2000" b="1" i="0" u="none" strike="noStrike" kern="1200" normalizeH="0" baseline="0" noProof="0"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CA"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rPr>
              <a:t>Étape 4</a:t>
            </a:r>
            <a:endParaRPr kumimoji="0" lang="el-GR" sz="44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LaFin.jpg"/>
          <p:cNvPicPr>
            <a:picLocks noGrp="1" noChangeAspect="1"/>
          </p:cNvPicPr>
          <p:nvPr>
            <p:ph type="pic" idx="1"/>
          </p:nvPr>
        </p:nvPicPr>
        <p:blipFill>
          <a:blip r:embed="rId2"/>
          <a:stretch>
            <a:fillRect/>
          </a:stretch>
        </p:blipFill>
        <p:spPr>
          <a:xfrm>
            <a:off x="571472" y="928670"/>
            <a:ext cx="3678322" cy="3657600"/>
          </a:xfrm>
          <a:prstGeom prst="rect">
            <a:avLst/>
          </a:prstGeom>
          <a:ln>
            <a:noFill/>
          </a:ln>
          <a:effectLst>
            <a:softEdge rad="112500"/>
          </a:effectLst>
        </p:spPr>
      </p:pic>
      <p:sp>
        <p:nvSpPr>
          <p:cNvPr id="2" name="Titre 1"/>
          <p:cNvSpPr>
            <a:spLocks noGrp="1"/>
          </p:cNvSpPr>
          <p:nvPr>
            <p:ph type="title"/>
          </p:nvPr>
        </p:nvSpPr>
        <p:spPr/>
        <p:txBody>
          <a:bodyPr>
            <a:normAutofit fontScale="90000"/>
          </a:bodyPr>
          <a:lstStyle/>
          <a:p>
            <a:r>
              <a:rPr lang="fr-FR" sz="5400" dirty="0" smtClean="0"/>
              <a:t>BRAVO!</a:t>
            </a:r>
            <a:endParaRPr lang="el-GR" sz="5400" dirty="0"/>
          </a:p>
        </p:txBody>
      </p:sp>
      <p:sp>
        <p:nvSpPr>
          <p:cNvPr id="3" name="Espace réservé du texte 2"/>
          <p:cNvSpPr>
            <a:spLocks noGrp="1"/>
          </p:cNvSpPr>
          <p:nvPr>
            <p:ph type="body" sz="half" idx="2"/>
          </p:nvPr>
        </p:nvSpPr>
        <p:spPr/>
        <p:txBody>
          <a:bodyPr>
            <a:normAutofit/>
          </a:bodyPr>
          <a:lstStyle/>
          <a:p>
            <a:r>
              <a:rPr lang="fr-FR" sz="2800" dirty="0" smtClean="0">
                <a:solidFill>
                  <a:schemeClr val="tx2">
                    <a:lumMod val="10000"/>
                  </a:schemeClr>
                </a:solidFill>
              </a:rPr>
              <a:t>Vous êtes les meilleurs!</a:t>
            </a:r>
            <a:endParaRPr lang="el-GR" sz="2800" dirty="0">
              <a:solidFill>
                <a:schemeClr val="tx2">
                  <a:lumMod val="10000"/>
                </a:schemeClr>
              </a:solidFill>
            </a:endParaRPr>
          </a:p>
        </p:txBody>
      </p:sp>
      <p:sp>
        <p:nvSpPr>
          <p:cNvPr id="5" name="Bulle ronde 4"/>
          <p:cNvSpPr/>
          <p:nvPr/>
        </p:nvSpPr>
        <p:spPr>
          <a:xfrm>
            <a:off x="4214810" y="357166"/>
            <a:ext cx="4572032" cy="1857388"/>
          </a:xfrm>
          <a:prstGeom prst="wedgeEllipseCallout">
            <a:avLst>
              <a:gd name="adj1" fmla="val -53929"/>
              <a:gd name="adj2" fmla="val 34587"/>
            </a:avLst>
          </a:prstGeom>
          <a:solidFill>
            <a:schemeClr val="bg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i="1" dirty="0" smtClean="0">
                <a:ln w="19050">
                  <a:solidFill>
                    <a:schemeClr val="bg2">
                      <a:lumMod val="25000"/>
                    </a:schemeClr>
                  </a:solidFill>
                </a:ln>
                <a:solidFill>
                  <a:schemeClr val="accent1">
                    <a:lumMod val="75000"/>
                  </a:schemeClr>
                </a:solidFill>
                <a:latin typeface="Flubber" pitchFamily="2" charset="0"/>
              </a:rPr>
              <a:t>Bon appétit mes amis!</a:t>
            </a:r>
            <a:endParaRPr lang="el-GR" sz="4400" i="1" dirty="0">
              <a:ln w="19050">
                <a:solidFill>
                  <a:schemeClr val="bg2">
                    <a:lumMod val="25000"/>
                  </a:schemeClr>
                </a:solidFill>
              </a:ln>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iterate type="lt">
                                    <p:tmPct val="0"/>
                                  </p:iterate>
                                  <p:childTnLst>
                                    <p:animClr clrSpc="rgb">
                                      <p:cBhvr override="childStyle">
                                        <p:cTn id="6" dur="2000" fill="hold"/>
                                        <p:tgtEl>
                                          <p:spTgt spid="2"/>
                                        </p:tgtEl>
                                        <p:attrNameLst>
                                          <p:attrName>style.color</p:attrName>
                                        </p:attrNameLst>
                                      </p:cBhvr>
                                      <p:to>
                                        <a:schemeClr val="accent2"/>
                                      </p:to>
                                    </p:animClr>
                                  </p:childTnLst>
                                </p:cTn>
                              </p:par>
                            </p:childTnLst>
                          </p:cTn>
                        </p:par>
                        <p:par>
                          <p:cTn id="7" fill="hold">
                            <p:stCondLst>
                              <p:cond delay="2000"/>
                            </p:stCondLst>
                            <p:childTnLst>
                              <p:par>
                                <p:cTn id="8" presetID="27" presetClass="emph" presetSubtype="0" fill="hold" grpId="1" nodeType="afterEffect">
                                  <p:stCondLst>
                                    <p:cond delay="0"/>
                                  </p:stCondLst>
                                  <p:iterate type="lt">
                                    <p:tmPct val="0"/>
                                  </p:iterate>
                                  <p:childTnLst>
                                    <p:animClr clrSpc="rgb">
                                      <p:cBhvr override="childStyle">
                                        <p:cTn id="9" dur="1000" autoRev="1" fill="hold"/>
                                        <p:tgtEl>
                                          <p:spTgt spid="2"/>
                                        </p:tgtEl>
                                        <p:attrNameLst>
                                          <p:attrName>style.color</p:attrName>
                                        </p:attrNameLst>
                                      </p:cBhvr>
                                      <p:to>
                                        <a:schemeClr val="accent1"/>
                                      </p:to>
                                    </p:animClr>
                                    <p:animClr clrSpc="rgb">
                                      <p:cBhvr>
                                        <p:cTn id="10" dur="1000" autoRev="1" fill="hold"/>
                                        <p:tgtEl>
                                          <p:spTgt spid="2"/>
                                        </p:tgtEl>
                                        <p:attrNameLst>
                                          <p:attrName>fillcolor</p:attrName>
                                        </p:attrNameLst>
                                      </p:cBhvr>
                                      <p:to>
                                        <a:schemeClr val="accent1"/>
                                      </p:to>
                                    </p:animClr>
                                    <p:set>
                                      <p:cBhvr>
                                        <p:cTn id="11" dur="1000" autoRev="1" fill="hold"/>
                                        <p:tgtEl>
                                          <p:spTgt spid="2"/>
                                        </p:tgtEl>
                                        <p:attrNameLst>
                                          <p:attrName>fill.type</p:attrName>
                                        </p:attrNameLst>
                                      </p:cBhvr>
                                      <p:to>
                                        <p:strVal val="solid"/>
                                      </p:to>
                                    </p:set>
                                    <p:set>
                                      <p:cBhvr>
                                        <p:cTn id="12" dur="1000" autoRev="1" fill="hold"/>
                                        <p:tgtEl>
                                          <p:spTgt spid="2"/>
                                        </p:tgtEl>
                                        <p:attrNameLst>
                                          <p:attrName>fill.on</p:attrName>
                                        </p:attrNameLst>
                                      </p:cBhvr>
                                      <p:to>
                                        <p:strVal val="true"/>
                                      </p:to>
                                    </p:set>
                                  </p:childTnLst>
                                </p:cTn>
                              </p:par>
                            </p:childTnLst>
                          </p:cTn>
                        </p:par>
                        <p:par>
                          <p:cTn id="13" fill="hold">
                            <p:stCondLst>
                              <p:cond delay="4000"/>
                            </p:stCondLst>
                            <p:childTnLst>
                              <p:par>
                                <p:cTn id="14" presetID="27" presetClass="emph" presetSubtype="0" fill="hold" grpId="2" nodeType="afterEffect">
                                  <p:stCondLst>
                                    <p:cond delay="0"/>
                                  </p:stCondLst>
                                  <p:iterate type="lt">
                                    <p:tmPct val="0"/>
                                  </p:iterate>
                                  <p:childTnLst>
                                    <p:animClr clrSpc="rgb">
                                      <p:cBhvr override="childStyle">
                                        <p:cTn id="15" dur="1000" autoRev="1" fill="hold"/>
                                        <p:tgtEl>
                                          <p:spTgt spid="2"/>
                                        </p:tgtEl>
                                        <p:attrNameLst>
                                          <p:attrName>style.color</p:attrName>
                                        </p:attrNameLst>
                                      </p:cBhvr>
                                      <p:to>
                                        <a:schemeClr val="accent1"/>
                                      </p:to>
                                    </p:animClr>
                                    <p:animClr clrSpc="rgb">
                                      <p:cBhvr>
                                        <p:cTn id="16" dur="1000" autoRev="1" fill="hold"/>
                                        <p:tgtEl>
                                          <p:spTgt spid="2"/>
                                        </p:tgtEl>
                                        <p:attrNameLst>
                                          <p:attrName>fillcolor</p:attrName>
                                        </p:attrNameLst>
                                      </p:cBhvr>
                                      <p:to>
                                        <a:schemeClr val="accent1"/>
                                      </p:to>
                                    </p:animClr>
                                    <p:set>
                                      <p:cBhvr>
                                        <p:cTn id="17" dur="1000" autoRev="1" fill="hold"/>
                                        <p:tgtEl>
                                          <p:spTgt spid="2"/>
                                        </p:tgtEl>
                                        <p:attrNameLst>
                                          <p:attrName>fill.type</p:attrName>
                                        </p:attrNameLst>
                                      </p:cBhvr>
                                      <p:to>
                                        <p:strVal val="solid"/>
                                      </p:to>
                                    </p:set>
                                    <p:set>
                                      <p:cBhvr>
                                        <p:cTn id="18" dur="1000" autoRev="1"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852"/>
            <a:ext cx="8848756" cy="1428760"/>
          </a:xfrm>
        </p:spPr>
        <p:txBody>
          <a:bodyPr>
            <a:normAutofit fontScale="90000"/>
          </a:bodyPr>
          <a:lstStyle/>
          <a:p>
            <a:pPr>
              <a:lnSpc>
                <a:spcPct val="150000"/>
              </a:lnSpc>
            </a:pPr>
            <a:r>
              <a:rPr lang="fr-CA" cap="none" dirty="0" smtClean="0">
                <a:latin typeface="Bookman Old Style" pitchFamily="18" charset="0"/>
              </a:rPr>
              <a:t>Pour la recette </a:t>
            </a:r>
            <a:r>
              <a:rPr lang="fr-CA" cap="none" dirty="0" err="1" smtClean="0">
                <a:latin typeface="Bookman Old Style" pitchFamily="18" charset="0"/>
              </a:rPr>
              <a:t>bounty</a:t>
            </a:r>
            <a:r>
              <a:rPr lang="fr-CA" cap="none" dirty="0" smtClean="0">
                <a:latin typeface="Bookman Old Style" pitchFamily="18" charset="0"/>
              </a:rPr>
              <a:t> maison</a:t>
            </a:r>
            <a:br>
              <a:rPr lang="fr-CA" cap="none" dirty="0" smtClean="0">
                <a:latin typeface="Bookman Old Style" pitchFamily="18" charset="0"/>
              </a:rPr>
            </a:br>
            <a:r>
              <a:rPr lang="fr-CA" cap="none" dirty="0" smtClean="0">
                <a:latin typeface="Bookman Old Style" pitchFamily="18" charset="0"/>
              </a:rPr>
              <a:t>			              nous avons besoin</a:t>
            </a:r>
            <a:endParaRPr lang="el-GR" cap="none" dirty="0">
              <a:latin typeface="Bookman Old Style" pitchFamily="18" charset="0"/>
            </a:endParaRPr>
          </a:p>
        </p:txBody>
      </p:sp>
      <p:pic>
        <p:nvPicPr>
          <p:cNvPr id="1026" name="Picture 2" descr="C:\Users\user\Desktop\Carnaval\images\obelixc.gif"/>
          <p:cNvPicPr>
            <a:picLocks noGrp="1" noChangeAspect="1" noChangeArrowheads="1"/>
          </p:cNvPicPr>
          <p:nvPr>
            <p:ph idx="1"/>
          </p:nvPr>
        </p:nvPicPr>
        <p:blipFill>
          <a:blip r:embed="rId2"/>
          <a:stretch>
            <a:fillRect/>
          </a:stretch>
        </p:blipFill>
        <p:spPr bwMode="auto">
          <a:xfrm>
            <a:off x="0" y="857232"/>
            <a:ext cx="3282390"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C:\Users\user\Desktop\Carnaval\images\couronne.jpg">
            <a:hlinkClick r:id="rId3" action="ppaction://hlinksldjump"/>
          </p:cNvPr>
          <p:cNvPicPr>
            <a:picLocks noChangeAspect="1" noChangeArrowheads="1"/>
          </p:cNvPicPr>
          <p:nvPr/>
        </p:nvPicPr>
        <p:blipFill>
          <a:blip r:embed="rId4"/>
          <a:stretch>
            <a:fillRect/>
          </a:stretch>
        </p:blipFill>
        <p:spPr bwMode="auto">
          <a:xfrm>
            <a:off x="6215074" y="4643446"/>
            <a:ext cx="2378466" cy="1837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 TextBox"/>
          <p:cNvSpPr txBox="1"/>
          <p:nvPr/>
        </p:nvSpPr>
        <p:spPr>
          <a:xfrm>
            <a:off x="7072330" y="6488668"/>
            <a:ext cx="930063" cy="369332"/>
          </a:xfrm>
          <a:prstGeom prst="rect">
            <a:avLst/>
          </a:prstGeom>
          <a:noFill/>
        </p:spPr>
        <p:txBody>
          <a:bodyPr wrap="none" rtlCol="0">
            <a:spAutoFit/>
          </a:bodyPr>
          <a:lstStyle/>
          <a:p>
            <a:r>
              <a:rPr lang="fr-CA" dirty="0" smtClean="0"/>
              <a:t>de café</a:t>
            </a:r>
            <a:endParaRPr lang="el-GR" dirty="0"/>
          </a:p>
        </p:txBody>
      </p:sp>
      <p:pic>
        <p:nvPicPr>
          <p:cNvPr id="1031" name="Picture 7" descr="C:\Users\user\Desktop\Carnaval\images\potionmagique.png">
            <a:hlinkClick r:id="rId3" action="ppaction://hlinksldjump"/>
          </p:cNvPr>
          <p:cNvPicPr>
            <a:picLocks noChangeAspect="1" noChangeArrowheads="1"/>
          </p:cNvPicPr>
          <p:nvPr/>
        </p:nvPicPr>
        <p:blipFill>
          <a:blip r:embed="rId5"/>
          <a:srcRect l="34022" r="22235"/>
          <a:stretch>
            <a:fillRect/>
          </a:stretch>
        </p:blipFill>
        <p:spPr bwMode="auto">
          <a:xfrm>
            <a:off x="3643306" y="2173408"/>
            <a:ext cx="1571636" cy="35928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13 - TextBox"/>
          <p:cNvSpPr txBox="1"/>
          <p:nvPr/>
        </p:nvSpPr>
        <p:spPr>
          <a:xfrm>
            <a:off x="3428992" y="5786454"/>
            <a:ext cx="1928826" cy="369332"/>
          </a:xfrm>
          <a:prstGeom prst="rect">
            <a:avLst/>
          </a:prstGeom>
          <a:noFill/>
        </p:spPr>
        <p:txBody>
          <a:bodyPr wrap="square" rtlCol="0">
            <a:spAutoFit/>
          </a:bodyPr>
          <a:lstStyle/>
          <a:p>
            <a:r>
              <a:rPr lang="fr-CA" dirty="0" smtClean="0"/>
              <a:t>de liqueur orange</a:t>
            </a:r>
            <a:endParaRPr lang="el-GR" dirty="0"/>
          </a:p>
        </p:txBody>
      </p:sp>
      <p:sp>
        <p:nvSpPr>
          <p:cNvPr id="16" name="15 - TextBox"/>
          <p:cNvSpPr txBox="1"/>
          <p:nvPr/>
        </p:nvSpPr>
        <p:spPr>
          <a:xfrm>
            <a:off x="928662" y="5786454"/>
            <a:ext cx="1313180" cy="369332"/>
          </a:xfrm>
          <a:prstGeom prst="rect">
            <a:avLst/>
          </a:prstGeom>
          <a:noFill/>
        </p:spPr>
        <p:txBody>
          <a:bodyPr wrap="none" rtlCol="0">
            <a:spAutoFit/>
          </a:bodyPr>
          <a:lstStyle/>
          <a:p>
            <a:r>
              <a:rPr lang="fr-FR" dirty="0" smtClean="0"/>
              <a:t>de chocolat</a:t>
            </a:r>
            <a:endParaRPr lang="el-GR" dirty="0"/>
          </a:p>
        </p:txBody>
      </p:sp>
      <p:pic>
        <p:nvPicPr>
          <p:cNvPr id="3" name="Picture 2" descr="C:\Users\user\Desktop\Carnaval\images\chapeau.jpg">
            <a:hlinkClick r:id="rId3" action="ppaction://hlinksldjump"/>
          </p:cNvPr>
          <p:cNvPicPr>
            <a:picLocks noChangeAspect="1" noChangeArrowheads="1"/>
          </p:cNvPicPr>
          <p:nvPr/>
        </p:nvPicPr>
        <p:blipFill>
          <a:blip r:embed="rId6"/>
          <a:stretch>
            <a:fillRect/>
          </a:stretch>
        </p:blipFill>
        <p:spPr bwMode="auto">
          <a:xfrm>
            <a:off x="5857884" y="1928802"/>
            <a:ext cx="2861207" cy="2143140"/>
          </a:xfrm>
          <a:prstGeom prst="ellipse">
            <a:avLst/>
          </a:prstGeom>
          <a:ln>
            <a:noFill/>
          </a:ln>
          <a:effectLst>
            <a:softEdge rad="112500"/>
          </a:effectLst>
        </p:spPr>
      </p:pic>
      <p:sp>
        <p:nvSpPr>
          <p:cNvPr id="17" name="16 - TextBox"/>
          <p:cNvSpPr txBox="1"/>
          <p:nvPr/>
        </p:nvSpPr>
        <p:spPr>
          <a:xfrm>
            <a:off x="6500826" y="4000504"/>
            <a:ext cx="1657057" cy="369332"/>
          </a:xfrm>
          <a:prstGeom prst="rect">
            <a:avLst/>
          </a:prstGeom>
          <a:noFill/>
        </p:spPr>
        <p:txBody>
          <a:bodyPr wrap="none" rtlCol="0">
            <a:spAutoFit/>
          </a:bodyPr>
          <a:lstStyle/>
          <a:p>
            <a:r>
              <a:rPr lang="fr-CA" dirty="0" smtClean="0"/>
              <a:t>de pâte sucrée</a:t>
            </a:r>
            <a:endParaRPr lang="el-GR" dirty="0"/>
          </a:p>
        </p:txBody>
      </p:sp>
      <p:pic>
        <p:nvPicPr>
          <p:cNvPr id="20" name="Εικόνα 10" descr="http://www.holyspirit.ab.ca/st.francis/images/featured/chocolates%20image.jpg">
            <a:hlinkClick r:id="rId7" action="ppaction://hlinksldjump"/>
          </p:cNvPr>
          <p:cNvPicPr/>
          <p:nvPr/>
        </p:nvPicPr>
        <p:blipFill>
          <a:blip r:embed="rId8" cstate="print"/>
          <a:srcRect/>
          <a:stretch>
            <a:fillRect/>
          </a:stretch>
        </p:blipFill>
        <p:spPr bwMode="auto">
          <a:xfrm>
            <a:off x="285720" y="3929066"/>
            <a:ext cx="2857520" cy="192882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580996" y="285728"/>
            <a:ext cx="8563004" cy="838200"/>
          </a:xfrm>
        </p:spPr>
        <p:txBody>
          <a:bodyPr>
            <a:normAutofit/>
            <a:scene3d>
              <a:camera prst="obliqueBottomRight"/>
              <a:lightRig rig="flat" dir="tl">
                <a:rot lat="0" lon="0" rev="6600000"/>
              </a:lightRig>
            </a:scene3d>
            <a:sp3d extrusionH="25400" contourW="8890">
              <a:bevelT w="38100" h="31750"/>
              <a:contourClr>
                <a:schemeClr val="accent2">
                  <a:shade val="75000"/>
                </a:schemeClr>
              </a:contourClr>
            </a:sp3d>
          </a:bodyPr>
          <a:lstStyle/>
          <a:p>
            <a:r>
              <a:rPr lang="fr-FR" sz="4800" b="1" cap="none"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BRAVO!!!</a:t>
            </a:r>
            <a:endParaRPr lang="el-GR" sz="4800" b="1" cap="none" dirty="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 name="Image 18" descr="chocolat noir au bain marie.JPG"/>
          <p:cNvPicPr>
            <a:picLocks noChangeAspect="1"/>
          </p:cNvPicPr>
          <p:nvPr/>
        </p:nvPicPr>
        <p:blipFill>
          <a:blip r:embed="rId2"/>
          <a:stretch>
            <a:fillRect/>
          </a:stretch>
        </p:blipFill>
        <p:spPr>
          <a:xfrm>
            <a:off x="0" y="1214422"/>
            <a:ext cx="9144000" cy="5143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876"/>
            <a:ext cx="8601076" cy="2306650"/>
          </a:xfrm>
        </p:spPr>
        <p:txBody>
          <a:bodyPr>
            <a:normAutofit/>
          </a:bodyPr>
          <a:lstStyle/>
          <a:p>
            <a:r>
              <a:rPr lang="fr-FR" sz="4000" cap="none" dirty="0" smtClean="0">
                <a:latin typeface="Bookman Old Style" pitchFamily="18" charset="0"/>
              </a:rPr>
              <a:t>Oups!</a:t>
            </a:r>
            <a:br>
              <a:rPr lang="fr-FR" sz="4000" cap="none" dirty="0" smtClean="0">
                <a:latin typeface="Bookman Old Style" pitchFamily="18" charset="0"/>
              </a:rPr>
            </a:br>
            <a:r>
              <a:rPr lang="fr-FR" sz="4000" cap="none" dirty="0" smtClean="0">
                <a:latin typeface="Bookman Old Style" pitchFamily="18" charset="0"/>
              </a:rPr>
              <a:t>Tu es sûr?</a:t>
            </a:r>
            <a:endParaRPr lang="el-GR" sz="4000" cap="none" dirty="0">
              <a:latin typeface="Bookman Old Style" pitchFamily="18" charset="0"/>
            </a:endParaRPr>
          </a:p>
        </p:txBody>
      </p:sp>
      <p:sp>
        <p:nvSpPr>
          <p:cNvPr id="3" name="Espace réservé du texte 2"/>
          <p:cNvSpPr>
            <a:spLocks noGrp="1"/>
          </p:cNvSpPr>
          <p:nvPr>
            <p:ph type="body" idx="2"/>
          </p:nvPr>
        </p:nvSpPr>
        <p:spPr>
          <a:xfrm>
            <a:off x="214282" y="6000768"/>
            <a:ext cx="4329114" cy="676260"/>
          </a:xfrm>
        </p:spPr>
        <p:txBody>
          <a:bodyPr>
            <a:normAutofit/>
          </a:bodyPr>
          <a:lstStyle/>
          <a:p>
            <a:r>
              <a:rPr lang="fr-FR" sz="3600" dirty="0" smtClean="0">
                <a:latin typeface="Bookman Old Style" pitchFamily="18" charset="0"/>
              </a:rPr>
              <a:t>Essaie encore!</a:t>
            </a:r>
            <a:endParaRPr lang="el-GR" sz="3600" dirty="0">
              <a:latin typeface="Bookman Old Style" pitchFamily="18" charset="0"/>
            </a:endParaRPr>
          </a:p>
        </p:txBody>
      </p:sp>
      <p:pic>
        <p:nvPicPr>
          <p:cNvPr id="5" name="Espace réservé du contenu 4" descr="reflechi.gif"/>
          <p:cNvPicPr>
            <a:picLocks noGrp="1" noChangeAspect="1"/>
          </p:cNvPicPr>
          <p:nvPr>
            <p:ph sz="half" idx="1"/>
          </p:nvPr>
        </p:nvPicPr>
        <p:blipFill>
          <a:blip r:embed="rId2"/>
          <a:stretch>
            <a:fillRect/>
          </a:stretch>
        </p:blipFill>
        <p:spPr>
          <a:xfrm>
            <a:off x="4302125" y="866775"/>
            <a:ext cx="3886200" cy="428625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8848756" cy="1714488"/>
          </a:xfrm>
        </p:spPr>
        <p:txBody>
          <a:bodyPr>
            <a:normAutofit fontScale="90000"/>
          </a:bodyPr>
          <a:lstStyle/>
          <a:p>
            <a:pPr>
              <a:lnSpc>
                <a:spcPct val="150000"/>
              </a:lnSpc>
            </a:pPr>
            <a:r>
              <a:rPr lang="fr-CA" cap="none" dirty="0" smtClean="0">
                <a:latin typeface="Bookman Old Style" pitchFamily="18" charset="0"/>
              </a:rPr>
              <a:t>Pour la recette </a:t>
            </a:r>
            <a:r>
              <a:rPr lang="fr-CA" cap="none" dirty="0" err="1" smtClean="0">
                <a:latin typeface="Bookman Old Style" pitchFamily="18" charset="0"/>
              </a:rPr>
              <a:t>bounty</a:t>
            </a:r>
            <a:r>
              <a:rPr lang="fr-CA" cap="none" dirty="0" smtClean="0">
                <a:latin typeface="Bookman Old Style" pitchFamily="18" charset="0"/>
              </a:rPr>
              <a:t> maison</a:t>
            </a:r>
            <a:br>
              <a:rPr lang="fr-CA" cap="none" dirty="0" smtClean="0">
                <a:latin typeface="Bookman Old Style" pitchFamily="18" charset="0"/>
              </a:rPr>
            </a:br>
            <a:r>
              <a:rPr lang="fr-CA" cap="none" dirty="0" smtClean="0">
                <a:latin typeface="Bookman Old Style" pitchFamily="18" charset="0"/>
              </a:rPr>
              <a:t>			              nous avons besoin</a:t>
            </a:r>
            <a:endParaRPr lang="el-GR" cap="none" dirty="0">
              <a:latin typeface="Bookman Old Style" pitchFamily="18" charset="0"/>
            </a:endParaRPr>
          </a:p>
        </p:txBody>
      </p:sp>
      <p:pic>
        <p:nvPicPr>
          <p:cNvPr id="1026" name="Picture 2" descr="C:\Users\user\Desktop\Carnaval\images\obelixc.gif"/>
          <p:cNvPicPr>
            <a:picLocks noGrp="1" noChangeAspect="1" noChangeArrowheads="1"/>
          </p:cNvPicPr>
          <p:nvPr>
            <p:ph idx="1"/>
          </p:nvPr>
        </p:nvPicPr>
        <p:blipFill>
          <a:blip r:embed="rId2"/>
          <a:stretch>
            <a:fillRect/>
          </a:stretch>
        </p:blipFill>
        <p:spPr bwMode="auto">
          <a:xfrm>
            <a:off x="0" y="857232"/>
            <a:ext cx="3282390"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C:\Users\user\Desktop\Carnaval\images\couronne.jpg">
            <a:hlinkClick r:id="rId3" action="ppaction://hlinksldjump"/>
          </p:cNvPr>
          <p:cNvPicPr>
            <a:picLocks noChangeAspect="1" noChangeArrowheads="1"/>
          </p:cNvPicPr>
          <p:nvPr/>
        </p:nvPicPr>
        <p:blipFill>
          <a:blip r:embed="rId4"/>
          <a:srcRect l="6007" r="6890"/>
          <a:stretch>
            <a:fillRect/>
          </a:stretch>
        </p:blipFill>
        <p:spPr bwMode="auto">
          <a:xfrm>
            <a:off x="6357950" y="4500571"/>
            <a:ext cx="2311546" cy="1924022"/>
          </a:xfrm>
          <a:prstGeom prst="ellipse">
            <a:avLst/>
          </a:prstGeom>
          <a:ln>
            <a:noFill/>
          </a:ln>
          <a:effectLst>
            <a:softEdge rad="112500"/>
          </a:effectLst>
        </p:spPr>
      </p:pic>
      <p:sp>
        <p:nvSpPr>
          <p:cNvPr id="12" name="11 - TextBox"/>
          <p:cNvSpPr txBox="1"/>
          <p:nvPr/>
        </p:nvSpPr>
        <p:spPr>
          <a:xfrm>
            <a:off x="6143636" y="6357958"/>
            <a:ext cx="2786082" cy="369332"/>
          </a:xfrm>
          <a:prstGeom prst="rect">
            <a:avLst/>
          </a:prstGeom>
          <a:noFill/>
        </p:spPr>
        <p:txBody>
          <a:bodyPr wrap="square" rtlCol="0">
            <a:spAutoFit/>
          </a:bodyPr>
          <a:lstStyle/>
          <a:p>
            <a:r>
              <a:rPr lang="fr-CA" dirty="0" smtClean="0"/>
              <a:t>de poudre de noix de coco</a:t>
            </a:r>
            <a:endParaRPr lang="el-GR" dirty="0"/>
          </a:p>
        </p:txBody>
      </p:sp>
      <p:pic>
        <p:nvPicPr>
          <p:cNvPr id="1031" name="Picture 7" descr="C:\Users\user\Desktop\Carnaval\images\potionmagique.png">
            <a:hlinkClick r:id="rId5" action="ppaction://hlinksldjump"/>
          </p:cNvPr>
          <p:cNvPicPr>
            <a:picLocks noChangeAspect="1" noChangeArrowheads="1"/>
          </p:cNvPicPr>
          <p:nvPr/>
        </p:nvPicPr>
        <p:blipFill>
          <a:blip r:embed="rId6" cstate="print"/>
          <a:srcRect l="34022" r="31955"/>
          <a:stretch>
            <a:fillRect/>
          </a:stretch>
        </p:blipFill>
        <p:spPr bwMode="auto">
          <a:xfrm>
            <a:off x="3857620" y="2357430"/>
            <a:ext cx="1143008" cy="33595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13 - TextBox"/>
          <p:cNvSpPr txBox="1"/>
          <p:nvPr/>
        </p:nvSpPr>
        <p:spPr>
          <a:xfrm>
            <a:off x="3357554" y="5786454"/>
            <a:ext cx="1801455" cy="369332"/>
          </a:xfrm>
          <a:prstGeom prst="rect">
            <a:avLst/>
          </a:prstGeom>
          <a:noFill/>
        </p:spPr>
        <p:txBody>
          <a:bodyPr wrap="none" rtlCol="0">
            <a:spAutoFit/>
          </a:bodyPr>
          <a:lstStyle/>
          <a:p>
            <a:r>
              <a:rPr lang="fr-CA" dirty="0" smtClean="0"/>
              <a:t>de liqueur cerise</a:t>
            </a:r>
            <a:endParaRPr lang="el-GR" dirty="0"/>
          </a:p>
        </p:txBody>
      </p:sp>
      <p:sp>
        <p:nvSpPr>
          <p:cNvPr id="16" name="15 - TextBox"/>
          <p:cNvSpPr txBox="1"/>
          <p:nvPr/>
        </p:nvSpPr>
        <p:spPr>
          <a:xfrm>
            <a:off x="928662" y="5786454"/>
            <a:ext cx="1066318" cy="369332"/>
          </a:xfrm>
          <a:prstGeom prst="rect">
            <a:avLst/>
          </a:prstGeom>
          <a:noFill/>
        </p:spPr>
        <p:txBody>
          <a:bodyPr wrap="none" rtlCol="0">
            <a:spAutoFit/>
          </a:bodyPr>
          <a:lstStyle/>
          <a:p>
            <a:r>
              <a:rPr lang="fr-FR" dirty="0" smtClean="0"/>
              <a:t>de cacao</a:t>
            </a:r>
            <a:endParaRPr lang="el-GR" dirty="0"/>
          </a:p>
        </p:txBody>
      </p:sp>
      <p:pic>
        <p:nvPicPr>
          <p:cNvPr id="3" name="Picture 2" descr="C:\Users\user\Desktop\Carnaval\images\chapeau.jpg">
            <a:hlinkClick r:id="rId5" action="ppaction://hlinksldjump"/>
          </p:cNvPr>
          <p:cNvPicPr>
            <a:picLocks noChangeAspect="1" noChangeArrowheads="1"/>
          </p:cNvPicPr>
          <p:nvPr/>
        </p:nvPicPr>
        <p:blipFill>
          <a:blip r:embed="rId7"/>
          <a:stretch>
            <a:fillRect/>
          </a:stretch>
        </p:blipFill>
        <p:spPr bwMode="auto">
          <a:xfrm>
            <a:off x="6206039" y="1928802"/>
            <a:ext cx="2164897" cy="2143140"/>
          </a:xfrm>
          <a:prstGeom prst="ellipse">
            <a:avLst/>
          </a:prstGeom>
          <a:ln>
            <a:noFill/>
          </a:ln>
          <a:effectLst>
            <a:softEdge rad="112500"/>
          </a:effectLst>
        </p:spPr>
      </p:pic>
      <p:sp>
        <p:nvSpPr>
          <p:cNvPr id="17" name="16 - TextBox"/>
          <p:cNvSpPr txBox="1"/>
          <p:nvPr/>
        </p:nvSpPr>
        <p:spPr>
          <a:xfrm>
            <a:off x="6786578" y="4000504"/>
            <a:ext cx="1049839" cy="369332"/>
          </a:xfrm>
          <a:prstGeom prst="rect">
            <a:avLst/>
          </a:prstGeom>
          <a:noFill/>
        </p:spPr>
        <p:txBody>
          <a:bodyPr wrap="none" rtlCol="0">
            <a:spAutoFit/>
          </a:bodyPr>
          <a:lstStyle/>
          <a:p>
            <a:r>
              <a:rPr lang="fr-CA" dirty="0" smtClean="0"/>
              <a:t>de farine</a:t>
            </a:r>
            <a:endParaRPr lang="el-GR" dirty="0"/>
          </a:p>
        </p:txBody>
      </p:sp>
      <p:pic>
        <p:nvPicPr>
          <p:cNvPr id="20" name="Εικόνα 10" descr="http://www.holyspirit.ab.ca/st.francis/images/featured/chocolates%20image.jpg">
            <a:hlinkClick r:id="rId5" action="ppaction://hlinksldjump"/>
          </p:cNvPr>
          <p:cNvPicPr/>
          <p:nvPr/>
        </p:nvPicPr>
        <p:blipFill>
          <a:blip r:embed="rId8"/>
          <a:stretch>
            <a:fillRect/>
          </a:stretch>
        </p:blipFill>
        <p:spPr bwMode="auto">
          <a:xfrm>
            <a:off x="714348" y="3357562"/>
            <a:ext cx="1714511"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580996" y="285728"/>
            <a:ext cx="8563004" cy="838200"/>
          </a:xfrm>
        </p:spPr>
        <p:txBody>
          <a:bodyPr>
            <a:normAutofit/>
            <a:scene3d>
              <a:camera prst="obliqueBottomRight"/>
              <a:lightRig rig="flat" dir="tl">
                <a:rot lat="0" lon="0" rev="6600000"/>
              </a:lightRig>
            </a:scene3d>
            <a:sp3d extrusionH="25400" contourW="8890">
              <a:bevelT w="38100" h="31750"/>
              <a:contourClr>
                <a:schemeClr val="accent2">
                  <a:shade val="75000"/>
                </a:schemeClr>
              </a:contourClr>
            </a:sp3d>
          </a:bodyPr>
          <a:lstStyle/>
          <a:p>
            <a:r>
              <a:rPr lang="fr-FR" sz="4800" b="1" cap="none" dirty="0" smtClean="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CHAPEAU!!!</a:t>
            </a:r>
            <a:endParaRPr lang="el-GR" sz="4800" b="1" cap="none" dirty="0">
              <a:ln w="11430">
                <a:solidFill>
                  <a:schemeClr val="accent2">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 name="Image 18" descr="chocolat noir au bain marie.JPG"/>
          <p:cNvPicPr>
            <a:picLocks noChangeAspect="1"/>
          </p:cNvPicPr>
          <p:nvPr/>
        </p:nvPicPr>
        <p:blipFill>
          <a:blip r:embed="rId2"/>
          <a:srcRect r="11799"/>
          <a:stretch>
            <a:fillRect/>
          </a:stretch>
        </p:blipFill>
        <p:spPr>
          <a:xfrm>
            <a:off x="644904" y="1214422"/>
            <a:ext cx="6927492" cy="5143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876"/>
            <a:ext cx="8601076" cy="2306650"/>
          </a:xfrm>
        </p:spPr>
        <p:txBody>
          <a:bodyPr>
            <a:normAutofit/>
          </a:bodyPr>
          <a:lstStyle/>
          <a:p>
            <a:r>
              <a:rPr lang="fr-FR" sz="4000" cap="none" dirty="0" smtClean="0">
                <a:latin typeface="Bookman Old Style" pitchFamily="18" charset="0"/>
              </a:rPr>
              <a:t>Oups!</a:t>
            </a:r>
            <a:br>
              <a:rPr lang="fr-FR" sz="4000" cap="none" dirty="0" smtClean="0">
                <a:latin typeface="Bookman Old Style" pitchFamily="18" charset="0"/>
              </a:rPr>
            </a:br>
            <a:r>
              <a:rPr lang="fr-FR" sz="4000" cap="none" dirty="0" smtClean="0">
                <a:latin typeface="Bookman Old Style" pitchFamily="18" charset="0"/>
              </a:rPr>
              <a:t>Tu es sûr?</a:t>
            </a:r>
            <a:endParaRPr lang="el-GR" sz="4000" cap="none" dirty="0">
              <a:latin typeface="Bookman Old Style" pitchFamily="18" charset="0"/>
            </a:endParaRPr>
          </a:p>
        </p:txBody>
      </p:sp>
      <p:sp>
        <p:nvSpPr>
          <p:cNvPr id="3" name="Espace réservé du texte 2"/>
          <p:cNvSpPr>
            <a:spLocks noGrp="1"/>
          </p:cNvSpPr>
          <p:nvPr>
            <p:ph type="body" idx="2"/>
          </p:nvPr>
        </p:nvSpPr>
        <p:spPr>
          <a:xfrm>
            <a:off x="214282" y="6000768"/>
            <a:ext cx="4329114" cy="676260"/>
          </a:xfrm>
        </p:spPr>
        <p:txBody>
          <a:bodyPr>
            <a:normAutofit/>
          </a:bodyPr>
          <a:lstStyle/>
          <a:p>
            <a:r>
              <a:rPr lang="fr-FR" sz="3600" dirty="0" smtClean="0">
                <a:latin typeface="Bookman Old Style" pitchFamily="18" charset="0"/>
              </a:rPr>
              <a:t>Essaie encore!</a:t>
            </a:r>
            <a:endParaRPr lang="el-GR" sz="3600" dirty="0">
              <a:latin typeface="Bookman Old Style" pitchFamily="18" charset="0"/>
            </a:endParaRPr>
          </a:p>
        </p:txBody>
      </p:sp>
      <p:pic>
        <p:nvPicPr>
          <p:cNvPr id="5" name="Espace réservé du contenu 4" descr="reflechi.gif"/>
          <p:cNvPicPr>
            <a:picLocks noGrp="1" noChangeAspect="1"/>
          </p:cNvPicPr>
          <p:nvPr>
            <p:ph sz="half" idx="1"/>
          </p:nvPr>
        </p:nvPicPr>
        <p:blipFill>
          <a:blip r:embed="rId2"/>
          <a:stretch>
            <a:fillRect/>
          </a:stretch>
        </p:blipFill>
        <p:spPr>
          <a:xfrm>
            <a:off x="4302125" y="866775"/>
            <a:ext cx="3886200" cy="428625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2852"/>
            <a:ext cx="8848756" cy="1500198"/>
          </a:xfrm>
        </p:spPr>
        <p:txBody>
          <a:bodyPr>
            <a:normAutofit fontScale="90000"/>
          </a:bodyPr>
          <a:lstStyle/>
          <a:p>
            <a:pPr>
              <a:lnSpc>
                <a:spcPct val="150000"/>
              </a:lnSpc>
            </a:pPr>
            <a:r>
              <a:rPr lang="fr-CA" cap="none" dirty="0" smtClean="0">
                <a:latin typeface="Bookman Old Style" pitchFamily="18" charset="0"/>
              </a:rPr>
              <a:t>Pour la recette </a:t>
            </a:r>
            <a:r>
              <a:rPr lang="fr-CA" cap="none" dirty="0" err="1" smtClean="0">
                <a:latin typeface="Bookman Old Style" pitchFamily="18" charset="0"/>
              </a:rPr>
              <a:t>bounty</a:t>
            </a:r>
            <a:r>
              <a:rPr lang="fr-CA" cap="none" dirty="0" smtClean="0">
                <a:latin typeface="Bookman Old Style" pitchFamily="18" charset="0"/>
              </a:rPr>
              <a:t> maison</a:t>
            </a:r>
            <a:br>
              <a:rPr lang="fr-CA" cap="none" dirty="0" smtClean="0">
                <a:latin typeface="Bookman Old Style" pitchFamily="18" charset="0"/>
              </a:rPr>
            </a:br>
            <a:r>
              <a:rPr lang="fr-CA" cap="none" dirty="0" smtClean="0">
                <a:latin typeface="Bookman Old Style" pitchFamily="18" charset="0"/>
              </a:rPr>
              <a:t>			              nous avons besoin</a:t>
            </a:r>
            <a:endParaRPr lang="el-GR" cap="none" dirty="0">
              <a:latin typeface="Bookman Old Style" pitchFamily="18" charset="0"/>
            </a:endParaRPr>
          </a:p>
        </p:txBody>
      </p:sp>
      <p:pic>
        <p:nvPicPr>
          <p:cNvPr id="1026" name="Picture 2" descr="C:\Users\user\Desktop\Carnaval\images\obelixc.gif"/>
          <p:cNvPicPr>
            <a:picLocks noGrp="1" noChangeAspect="1" noChangeArrowheads="1"/>
          </p:cNvPicPr>
          <p:nvPr>
            <p:ph idx="1"/>
          </p:nvPr>
        </p:nvPicPr>
        <p:blipFill>
          <a:blip r:embed="rId2"/>
          <a:stretch>
            <a:fillRect/>
          </a:stretch>
        </p:blipFill>
        <p:spPr bwMode="auto">
          <a:xfrm>
            <a:off x="0" y="857232"/>
            <a:ext cx="3282390"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C:\Users\user\Desktop\Carnaval\images\couronne.jpg">
            <a:hlinkClick r:id="rId3" action="ppaction://hlinksldjump"/>
          </p:cNvPr>
          <p:cNvPicPr>
            <a:picLocks noChangeAspect="1" noChangeArrowheads="1"/>
          </p:cNvPicPr>
          <p:nvPr/>
        </p:nvPicPr>
        <p:blipFill>
          <a:blip r:embed="rId4"/>
          <a:stretch>
            <a:fillRect/>
          </a:stretch>
        </p:blipFill>
        <p:spPr bwMode="auto">
          <a:xfrm>
            <a:off x="6072198" y="4572008"/>
            <a:ext cx="2713154" cy="1808768"/>
          </a:xfrm>
          <a:prstGeom prst="ellipse">
            <a:avLst/>
          </a:prstGeom>
          <a:ln>
            <a:noFill/>
          </a:ln>
          <a:effectLst>
            <a:softEdge rad="112500"/>
          </a:effectLst>
        </p:spPr>
      </p:pic>
      <p:sp>
        <p:nvSpPr>
          <p:cNvPr id="12" name="11 - TextBox"/>
          <p:cNvSpPr txBox="1"/>
          <p:nvPr/>
        </p:nvSpPr>
        <p:spPr>
          <a:xfrm>
            <a:off x="6858016" y="6357958"/>
            <a:ext cx="1357322" cy="369332"/>
          </a:xfrm>
          <a:prstGeom prst="rect">
            <a:avLst/>
          </a:prstGeom>
          <a:noFill/>
        </p:spPr>
        <p:txBody>
          <a:bodyPr wrap="square" rtlCol="0">
            <a:spAutoFit/>
          </a:bodyPr>
          <a:lstStyle/>
          <a:p>
            <a:r>
              <a:rPr lang="fr-CA" dirty="0" smtClean="0"/>
              <a:t>de cannelle</a:t>
            </a:r>
            <a:endParaRPr lang="el-GR" dirty="0"/>
          </a:p>
        </p:txBody>
      </p:sp>
      <p:pic>
        <p:nvPicPr>
          <p:cNvPr id="1031" name="Picture 7" descr="C:\Users\user\Desktop\Carnaval\images\potionmagique.png">
            <a:hlinkClick r:id="rId3" action="ppaction://hlinksldjump"/>
          </p:cNvPr>
          <p:cNvPicPr>
            <a:picLocks noChangeAspect="1" noChangeArrowheads="1"/>
          </p:cNvPicPr>
          <p:nvPr/>
        </p:nvPicPr>
        <p:blipFill>
          <a:blip r:embed="rId5"/>
          <a:stretch>
            <a:fillRect/>
          </a:stretch>
        </p:blipFill>
        <p:spPr bwMode="auto">
          <a:xfrm>
            <a:off x="3939586" y="2357430"/>
            <a:ext cx="979076" cy="33595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13 - TextBox"/>
          <p:cNvSpPr txBox="1"/>
          <p:nvPr/>
        </p:nvSpPr>
        <p:spPr>
          <a:xfrm>
            <a:off x="3357554" y="5786454"/>
            <a:ext cx="2429832" cy="369332"/>
          </a:xfrm>
          <a:prstGeom prst="rect">
            <a:avLst/>
          </a:prstGeom>
          <a:noFill/>
        </p:spPr>
        <p:txBody>
          <a:bodyPr wrap="none" rtlCol="0">
            <a:spAutoFit/>
          </a:bodyPr>
          <a:lstStyle/>
          <a:p>
            <a:r>
              <a:rPr lang="fr-CA" dirty="0" smtClean="0"/>
              <a:t>de liqueur noix de coco</a:t>
            </a:r>
            <a:endParaRPr lang="el-GR" dirty="0"/>
          </a:p>
        </p:txBody>
      </p:sp>
      <p:sp>
        <p:nvSpPr>
          <p:cNvPr id="16" name="15 - TextBox"/>
          <p:cNvSpPr txBox="1"/>
          <p:nvPr/>
        </p:nvSpPr>
        <p:spPr>
          <a:xfrm>
            <a:off x="571472" y="5572140"/>
            <a:ext cx="1907766" cy="369332"/>
          </a:xfrm>
          <a:prstGeom prst="rect">
            <a:avLst/>
          </a:prstGeom>
          <a:noFill/>
        </p:spPr>
        <p:txBody>
          <a:bodyPr wrap="none" rtlCol="0">
            <a:spAutoFit/>
          </a:bodyPr>
          <a:lstStyle/>
          <a:p>
            <a:r>
              <a:rPr lang="fr-FR" dirty="0" smtClean="0"/>
              <a:t>de zeste de citron</a:t>
            </a:r>
            <a:endParaRPr lang="el-GR" dirty="0"/>
          </a:p>
        </p:txBody>
      </p:sp>
      <p:pic>
        <p:nvPicPr>
          <p:cNvPr id="3" name="Picture 2" descr="C:\Users\user\Desktop\Carnaval\images\chapeau.jpg">
            <a:hlinkClick r:id="rId6" action="ppaction://hlinksldjump"/>
          </p:cNvPr>
          <p:cNvPicPr>
            <a:picLocks noChangeAspect="1" noChangeArrowheads="1"/>
          </p:cNvPicPr>
          <p:nvPr/>
        </p:nvPicPr>
        <p:blipFill>
          <a:blip r:embed="rId7"/>
          <a:stretch>
            <a:fillRect/>
          </a:stretch>
        </p:blipFill>
        <p:spPr bwMode="auto">
          <a:xfrm>
            <a:off x="6206039" y="2000240"/>
            <a:ext cx="2257903" cy="1921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16 - TextBox"/>
          <p:cNvSpPr txBox="1"/>
          <p:nvPr/>
        </p:nvSpPr>
        <p:spPr>
          <a:xfrm>
            <a:off x="6215074" y="3929066"/>
            <a:ext cx="2432076" cy="369332"/>
          </a:xfrm>
          <a:prstGeom prst="rect">
            <a:avLst/>
          </a:prstGeom>
          <a:noFill/>
        </p:spPr>
        <p:txBody>
          <a:bodyPr wrap="none" rtlCol="0">
            <a:spAutoFit/>
          </a:bodyPr>
          <a:lstStyle/>
          <a:p>
            <a:r>
              <a:rPr lang="fr-CA" dirty="0" smtClean="0"/>
              <a:t>de lait concentré sucré</a:t>
            </a:r>
            <a:endParaRPr lang="el-GR" dirty="0"/>
          </a:p>
        </p:txBody>
      </p:sp>
      <p:pic>
        <p:nvPicPr>
          <p:cNvPr id="20" name="Εικόνα 10" descr="http://www.holyspirit.ab.ca/st.francis/images/featured/chocolates%20image.jpg">
            <a:hlinkClick r:id="rId3" action="ppaction://hlinksldjump"/>
          </p:cNvPr>
          <p:cNvPicPr/>
          <p:nvPr/>
        </p:nvPicPr>
        <p:blipFill>
          <a:blip r:embed="rId8"/>
          <a:stretch>
            <a:fillRect/>
          </a:stretch>
        </p:blipFill>
        <p:spPr bwMode="auto">
          <a:xfrm>
            <a:off x="428596" y="3571876"/>
            <a:ext cx="2286016"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1120</TotalTime>
  <Words>642</Words>
  <Application>Microsoft Office PowerPoint</Application>
  <PresentationFormat>Affichage à l'écran (4:3)</PresentationFormat>
  <Paragraphs>141</Paragraphs>
  <Slides>29</Slides>
  <Notes>0</Notes>
  <HiddenSlides>7</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Promenade</vt:lpstr>
      <vt:lpstr>Bounty  maison</vt:lpstr>
      <vt:lpstr>Oups! Tu es sûr?</vt:lpstr>
      <vt:lpstr>Pour la recette bounty maison                  nous avons besoin</vt:lpstr>
      <vt:lpstr>BRAVO!!!</vt:lpstr>
      <vt:lpstr>Oups! Tu es sûr?</vt:lpstr>
      <vt:lpstr>Pour la recette bounty maison                  nous avons besoin</vt:lpstr>
      <vt:lpstr>CHAPEAU!!!</vt:lpstr>
      <vt:lpstr>Oups! Tu es sûr?</vt:lpstr>
      <vt:lpstr>Pour la recette bounty maison                  nous avons besoin</vt:lpstr>
      <vt:lpstr>GÉNIAL!!!</vt:lpstr>
      <vt:lpstr>Oups! Tu es sûr?</vt:lpstr>
      <vt:lpstr>Pour la recette bounty maison                  nous avons besoin</vt:lpstr>
      <vt:lpstr>OUAIS!!!</vt:lpstr>
      <vt:lpstr>SUPER!!!  Vous avez trouvé tous les ingrédients.</vt:lpstr>
      <vt:lpstr>Et maintenant la recette</vt:lpstr>
      <vt:lpstr>Mots clés</vt:lpstr>
      <vt:lpstr>Nan! Essaie encore!</vt:lpstr>
      <vt:lpstr>Diapositive 18</vt:lpstr>
      <vt:lpstr>Étape 1</vt:lpstr>
      <vt:lpstr>Nan! Essaie encore!</vt:lpstr>
      <vt:lpstr>Diapositive 21</vt:lpstr>
      <vt:lpstr>Étape 2</vt:lpstr>
      <vt:lpstr>Nan! Essaie encore!</vt:lpstr>
      <vt:lpstr>Diapositive 24</vt:lpstr>
      <vt:lpstr>Étape 3</vt:lpstr>
      <vt:lpstr>Diapositive 26</vt:lpstr>
      <vt:lpstr>Étape 4</vt:lpstr>
      <vt:lpstr>Diapositive 28</vt:lpstr>
      <vt:lpstr>BRAVO!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Athina</cp:lastModifiedBy>
  <cp:revision>135</cp:revision>
  <dcterms:created xsi:type="dcterms:W3CDTF">2014-02-23T05:24:47Z</dcterms:created>
  <dcterms:modified xsi:type="dcterms:W3CDTF">2015-11-21T15:24:58Z</dcterms:modified>
</cp:coreProperties>
</file>